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</p:sldMasterIdLst>
  <p:sldIdLst>
    <p:sldId id="293" r:id="rId5"/>
    <p:sldId id="295" r:id="rId6"/>
    <p:sldId id="296" r:id="rId7"/>
    <p:sldId id="314" r:id="rId8"/>
    <p:sldId id="300" r:id="rId9"/>
    <p:sldId id="301" r:id="rId10"/>
    <p:sldId id="302" r:id="rId11"/>
    <p:sldId id="304" r:id="rId12"/>
    <p:sldId id="319" r:id="rId13"/>
    <p:sldId id="307" r:id="rId14"/>
    <p:sldId id="309" r:id="rId15"/>
    <p:sldId id="310" r:id="rId16"/>
    <p:sldId id="317" r:id="rId17"/>
    <p:sldId id="311" r:id="rId18"/>
    <p:sldId id="312" r:id="rId19"/>
    <p:sldId id="318" r:id="rId20"/>
    <p:sldId id="313" r:id="rId21"/>
    <p:sldId id="315" r:id="rId22"/>
    <p:sldId id="316" r:id="rId23"/>
    <p:sldId id="320" r:id="rId24"/>
    <p:sldId id="324" r:id="rId25"/>
    <p:sldId id="323" r:id="rId26"/>
    <p:sldId id="325" r:id="rId27"/>
    <p:sldId id="321" r:id="rId28"/>
    <p:sldId id="32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DA394-83DD-42B9-B207-FD8D5EDA5205}" v="314" dt="2023-11-30T16:15:57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9" autoAdjust="0"/>
  </p:normalViewPr>
  <p:slideViewPr>
    <p:cSldViewPr snapToGrid="0">
      <p:cViewPr varScale="1">
        <p:scale>
          <a:sx n="99" d="100"/>
          <a:sy n="99" d="100"/>
        </p:scale>
        <p:origin x="3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elle Haye" userId="dec7468cef3e4c30" providerId="LiveId" clId="{E61DA394-83DD-42B9-B207-FD8D5EDA5205}"/>
    <pc:docChg chg="undo custSel addSld delSld modSld sldOrd">
      <pc:chgData name="Shanelle Haye" userId="dec7468cef3e4c30" providerId="LiveId" clId="{E61DA394-83DD-42B9-B207-FD8D5EDA5205}" dt="2023-11-30T16:24:36.607" v="2156"/>
      <pc:docMkLst>
        <pc:docMk/>
      </pc:docMkLst>
      <pc:sldChg chg="addSp delSp modSp mod addAnim delAnim setClrOvrMap delDesignElem">
        <pc:chgData name="Shanelle Haye" userId="dec7468cef3e4c30" providerId="LiveId" clId="{E61DA394-83DD-42B9-B207-FD8D5EDA5205}" dt="2023-11-23T14:11:20.516" v="1277" actId="255"/>
        <pc:sldMkLst>
          <pc:docMk/>
          <pc:sldMk cId="4269681522" sldId="293"/>
        </pc:sldMkLst>
        <pc:spChg chg="mod">
          <ac:chgData name="Shanelle Haye" userId="dec7468cef3e4c30" providerId="LiveId" clId="{E61DA394-83DD-42B9-B207-FD8D5EDA5205}" dt="2023-11-23T14:10:55.300" v="1274" actId="20577"/>
          <ac:spMkLst>
            <pc:docMk/>
            <pc:sldMk cId="4269681522" sldId="293"/>
            <ac:spMk id="2" creationId="{18C3B467-088C-4F3D-A9A7-105C4E1E20CD}"/>
          </ac:spMkLst>
        </pc:spChg>
        <pc:spChg chg="mod">
          <ac:chgData name="Shanelle Haye" userId="dec7468cef3e4c30" providerId="LiveId" clId="{E61DA394-83DD-42B9-B207-FD8D5EDA5205}" dt="2023-11-23T14:11:20.516" v="1277" actId="255"/>
          <ac:spMkLst>
            <pc:docMk/>
            <pc:sldMk cId="4269681522" sldId="293"/>
            <ac:spMk id="3" creationId="{C8722DDC-8EEE-4A06-8DFE-B44871EAA2CF}"/>
          </ac:spMkLst>
        </pc:spChg>
        <pc:spChg chg="add">
          <ac:chgData name="Shanelle Haye" userId="dec7468cef3e4c30" providerId="LiveId" clId="{E61DA394-83DD-42B9-B207-FD8D5EDA5205}" dt="2023-11-23T13:12:07.479" v="50" actId="26606"/>
          <ac:spMkLst>
            <pc:docMk/>
            <pc:sldMk cId="4269681522" sldId="293"/>
            <ac:spMk id="15" creationId="{B70F7E59-C971-4F55-8E3A-1E583B65FCB9}"/>
          </ac:spMkLst>
        </pc:spChg>
        <pc:spChg chg="add del">
          <ac:chgData name="Shanelle Haye" userId="dec7468cef3e4c30" providerId="LiveId" clId="{E61DA394-83DD-42B9-B207-FD8D5EDA5205}" dt="2023-11-23T13:09:13.906" v="33" actId="26606"/>
          <ac:spMkLst>
            <pc:docMk/>
            <pc:sldMk cId="4269681522" sldId="293"/>
            <ac:spMk id="89" creationId="{2644B391-9BFE-445C-A9EC-F544BB85FBC7}"/>
          </ac:spMkLst>
        </pc:spChg>
        <pc:spChg chg="add del">
          <ac:chgData name="Shanelle Haye" userId="dec7468cef3e4c30" providerId="LiveId" clId="{E61DA394-83DD-42B9-B207-FD8D5EDA5205}" dt="2023-11-23T13:09:13.906" v="33" actId="26606"/>
          <ac:spMkLst>
            <pc:docMk/>
            <pc:sldMk cId="4269681522" sldId="293"/>
            <ac:spMk id="91" creationId="{80F26E69-87D9-4655-AE7B-280A87AA3CAD}"/>
          </ac:spMkLst>
        </pc:spChg>
        <pc:spChg chg="add del">
          <ac:chgData name="Shanelle Haye" userId="dec7468cef3e4c30" providerId="LiveId" clId="{E61DA394-83DD-42B9-B207-FD8D5EDA5205}" dt="2023-11-23T13:09:13.899" v="32" actId="26606"/>
          <ac:spMkLst>
            <pc:docMk/>
            <pc:sldMk cId="4269681522" sldId="293"/>
            <ac:spMk id="96" creationId="{9D879A56-BA4A-47BE-B8EA-643910D696DB}"/>
          </ac:spMkLst>
        </pc:spChg>
        <pc:spChg chg="add del">
          <ac:chgData name="Shanelle Haye" userId="dec7468cef3e4c30" providerId="LiveId" clId="{E61DA394-83DD-42B9-B207-FD8D5EDA5205}" dt="2023-11-23T13:09:13.899" v="32" actId="26606"/>
          <ac:spMkLst>
            <pc:docMk/>
            <pc:sldMk cId="4269681522" sldId="293"/>
            <ac:spMk id="98" creationId="{68E7D62B-6F82-4DD0-9764-C143AEAAC198}"/>
          </ac:spMkLst>
        </pc:spChg>
        <pc:spChg chg="add del">
          <ac:chgData name="Shanelle Haye" userId="dec7468cef3e4c30" providerId="LiveId" clId="{E61DA394-83DD-42B9-B207-FD8D5EDA5205}" dt="2023-11-23T13:09:13.899" v="32" actId="26606"/>
          <ac:spMkLst>
            <pc:docMk/>
            <pc:sldMk cId="4269681522" sldId="293"/>
            <ac:spMk id="100" creationId="{9C283B92-B6AF-4FE0-AF35-F51A679051EE}"/>
          </ac:spMkLst>
        </pc:spChg>
        <pc:spChg chg="add del">
          <ac:chgData name="Shanelle Haye" userId="dec7468cef3e4c30" providerId="LiveId" clId="{E61DA394-83DD-42B9-B207-FD8D5EDA5205}" dt="2023-11-23T13:11:50.390" v="46"/>
          <ac:spMkLst>
            <pc:docMk/>
            <pc:sldMk cId="4269681522" sldId="293"/>
            <ac:spMk id="108" creationId="{2644B391-9BFE-445C-A9EC-F544BB85FBC7}"/>
          </ac:spMkLst>
        </pc:spChg>
        <pc:spChg chg="add del">
          <ac:chgData name="Shanelle Haye" userId="dec7468cef3e4c30" providerId="LiveId" clId="{E61DA394-83DD-42B9-B207-FD8D5EDA5205}" dt="2023-11-23T13:11:50.390" v="46"/>
          <ac:spMkLst>
            <pc:docMk/>
            <pc:sldMk cId="4269681522" sldId="293"/>
            <ac:spMk id="109" creationId="{80F26E69-87D9-4655-AE7B-280A87AA3CAD}"/>
          </ac:spMkLst>
        </pc:spChg>
        <pc:grpChg chg="add">
          <ac:chgData name="Shanelle Haye" userId="dec7468cef3e4c30" providerId="LiveId" clId="{E61DA394-83DD-42B9-B207-FD8D5EDA5205}" dt="2023-11-23T13:12:07.479" v="50" actId="26606"/>
          <ac:grpSpMkLst>
            <pc:docMk/>
            <pc:sldMk cId="4269681522" sldId="293"/>
            <ac:grpSpMk id="11" creationId="{260EE1B3-DDB2-44D7-943C-63D9CEF2735D}"/>
          </ac:grpSpMkLst>
        </pc:grpChg>
        <pc:picChg chg="mod ord">
          <ac:chgData name="Shanelle Haye" userId="dec7468cef3e4c30" providerId="LiveId" clId="{E61DA394-83DD-42B9-B207-FD8D5EDA5205}" dt="2023-11-23T13:12:07.479" v="50" actId="26606"/>
          <ac:picMkLst>
            <pc:docMk/>
            <pc:sldMk cId="4269681522" sldId="293"/>
            <ac:picMk id="6" creationId="{D9F73848-91FE-4D29-B0DC-BFC408416682}"/>
          </ac:picMkLst>
        </pc:picChg>
        <pc:cxnChg chg="add del">
          <ac:chgData name="Shanelle Haye" userId="dec7468cef3e4c30" providerId="LiveId" clId="{E61DA394-83DD-42B9-B207-FD8D5EDA5205}" dt="2023-11-23T13:09:13.899" v="32" actId="26606"/>
          <ac:cxnSpMkLst>
            <pc:docMk/>
            <pc:sldMk cId="4269681522" sldId="293"/>
            <ac:cxnSpMk id="102" creationId="{9B60A8CB-176B-4FD6-AD24-9D98027E5CA0}"/>
          </ac:cxnSpMkLst>
        </pc:cxnChg>
        <pc:cxnChg chg="add del">
          <ac:chgData name="Shanelle Haye" userId="dec7468cef3e4c30" providerId="LiveId" clId="{E61DA394-83DD-42B9-B207-FD8D5EDA5205}" dt="2023-11-23T13:09:13.899" v="32" actId="26606"/>
          <ac:cxnSpMkLst>
            <pc:docMk/>
            <pc:sldMk cId="4269681522" sldId="293"/>
            <ac:cxnSpMk id="104" creationId="{8171CA5D-A004-471D-81F2-0B1381DE61F0}"/>
          </ac:cxnSpMkLst>
        </pc:cxnChg>
        <pc:cxnChg chg="add del">
          <ac:chgData name="Shanelle Haye" userId="dec7468cef3e4c30" providerId="LiveId" clId="{E61DA394-83DD-42B9-B207-FD8D5EDA5205}" dt="2023-11-23T13:09:13.899" v="32" actId="26606"/>
          <ac:cxnSpMkLst>
            <pc:docMk/>
            <pc:sldMk cId="4269681522" sldId="293"/>
            <ac:cxnSpMk id="106" creationId="{0682D131-57BB-442B-BD9B-8F06D2B230E3}"/>
          </ac:cxnSpMkLst>
        </pc:cxnChg>
      </pc:sldChg>
      <pc:sldChg chg="addSp delSp modSp mod">
        <pc:chgData name="Shanelle Haye" userId="dec7468cef3e4c30" providerId="LiveId" clId="{E61DA394-83DD-42B9-B207-FD8D5EDA5205}" dt="2023-11-23T13:52:11.707" v="961" actId="14100"/>
        <pc:sldMkLst>
          <pc:docMk/>
          <pc:sldMk cId="2049548788" sldId="295"/>
        </pc:sldMkLst>
        <pc:spChg chg="mod">
          <ac:chgData name="Shanelle Haye" userId="dec7468cef3e4c30" providerId="LiveId" clId="{E61DA394-83DD-42B9-B207-FD8D5EDA5205}" dt="2023-11-23T13:50:48.138" v="960" actId="1076"/>
          <ac:spMkLst>
            <pc:docMk/>
            <pc:sldMk cId="2049548788" sldId="295"/>
            <ac:spMk id="2" creationId="{92C9295F-E638-4F61-AFE2-CF3E40556031}"/>
          </ac:spMkLst>
        </pc:spChg>
        <pc:spChg chg="add del mod">
          <ac:chgData name="Shanelle Haye" userId="dec7468cef3e4c30" providerId="LiveId" clId="{E61DA394-83DD-42B9-B207-FD8D5EDA5205}" dt="2023-11-23T13:42:03.572" v="867" actId="26606"/>
          <ac:spMkLst>
            <pc:docMk/>
            <pc:sldMk cId="2049548788" sldId="295"/>
            <ac:spMk id="3" creationId="{FA3CD947-C9E9-5332-16FF-41D090585C8E}"/>
          </ac:spMkLst>
        </pc:spChg>
        <pc:spChg chg="add del mod">
          <ac:chgData name="Shanelle Haye" userId="dec7468cef3e4c30" providerId="LiveId" clId="{E61DA394-83DD-42B9-B207-FD8D5EDA5205}" dt="2023-11-23T13:46:56.417" v="903" actId="478"/>
          <ac:spMkLst>
            <pc:docMk/>
            <pc:sldMk cId="2049548788" sldId="295"/>
            <ac:spMk id="6" creationId="{016DA092-BA55-DBE3-233E-C2DB20C81B5F}"/>
          </ac:spMkLst>
        </pc:spChg>
        <pc:spChg chg="add del">
          <ac:chgData name="Shanelle Haye" userId="dec7468cef3e4c30" providerId="LiveId" clId="{E61DA394-83DD-42B9-B207-FD8D5EDA5205}" dt="2023-11-23T13:09:46.760" v="35" actId="26606"/>
          <ac:spMkLst>
            <pc:docMk/>
            <pc:sldMk cId="2049548788" sldId="295"/>
            <ac:spMk id="9" creationId="{0EB72A9B-FD82-4F09-BF1E-D39311D3A0E3}"/>
          </ac:spMkLst>
        </pc:spChg>
        <pc:spChg chg="add del">
          <ac:chgData name="Shanelle Haye" userId="dec7468cef3e4c30" providerId="LiveId" clId="{E61DA394-83DD-42B9-B207-FD8D5EDA5205}" dt="2023-11-23T13:09:46.760" v="35" actId="26606"/>
          <ac:spMkLst>
            <pc:docMk/>
            <pc:sldMk cId="2049548788" sldId="295"/>
            <ac:spMk id="11" creationId="{DD39B371-6E4E-4070-AB4E-4D788405A5A6}"/>
          </ac:spMkLst>
        </pc:spChg>
        <pc:spChg chg="add del">
          <ac:chgData name="Shanelle Haye" userId="dec7468cef3e4c30" providerId="LiveId" clId="{E61DA394-83DD-42B9-B207-FD8D5EDA5205}" dt="2023-11-23T13:09:46.760" v="35" actId="26606"/>
          <ac:spMkLst>
            <pc:docMk/>
            <pc:sldMk cId="2049548788" sldId="295"/>
            <ac:spMk id="13" creationId="{B937DAED-8BFE-4563-BB45-B5E554D70A84}"/>
          </ac:spMkLst>
        </pc:spChg>
        <pc:spChg chg="mod topLvl">
          <ac:chgData name="Shanelle Haye" userId="dec7468cef3e4c30" providerId="LiveId" clId="{E61DA394-83DD-42B9-B207-FD8D5EDA5205}" dt="2023-11-23T13:50:38.640" v="958" actId="12"/>
          <ac:spMkLst>
            <pc:docMk/>
            <pc:sldMk cId="2049548788" sldId="295"/>
            <ac:spMk id="14" creationId="{7182F8D7-044D-BE06-605F-4C47ADE5946A}"/>
          </ac:spMkLst>
        </pc:spChg>
        <pc:spChg chg="add del">
          <ac:chgData name="Shanelle Haye" userId="dec7468cef3e4c30" providerId="LiveId" clId="{E61DA394-83DD-42B9-B207-FD8D5EDA5205}" dt="2023-11-23T13:10:21.544" v="39" actId="26606"/>
          <ac:spMkLst>
            <pc:docMk/>
            <pc:sldMk cId="2049548788" sldId="295"/>
            <ac:spMk id="15" creationId="{B6EE7E08-B389-43E5-B019-1B0A8ACBBD93}"/>
          </ac:spMkLst>
        </pc:spChg>
        <pc:spChg chg="add del">
          <ac:chgData name="Shanelle Haye" userId="dec7468cef3e4c30" providerId="LiveId" clId="{E61DA394-83DD-42B9-B207-FD8D5EDA5205}" dt="2023-11-23T13:10:21.544" v="39" actId="26606"/>
          <ac:spMkLst>
            <pc:docMk/>
            <pc:sldMk cId="2049548788" sldId="295"/>
            <ac:spMk id="17" creationId="{E60D94A5-8A09-4BAB-8F7C-69BC34C54DDE}"/>
          </ac:spMkLst>
        </pc:spChg>
        <pc:spChg chg="add del">
          <ac:chgData name="Shanelle Haye" userId="dec7468cef3e4c30" providerId="LiveId" clId="{E61DA394-83DD-42B9-B207-FD8D5EDA5205}" dt="2023-11-23T13:10:21.544" v="39" actId="26606"/>
          <ac:spMkLst>
            <pc:docMk/>
            <pc:sldMk cId="2049548788" sldId="295"/>
            <ac:spMk id="18" creationId="{7A1AE32B-3A6E-4C5E-8FEB-73861B9A26B5}"/>
          </ac:spMkLst>
        </pc:spChg>
        <pc:spChg chg="add del">
          <ac:chgData name="Shanelle Haye" userId="dec7468cef3e4c30" providerId="LiveId" clId="{E61DA394-83DD-42B9-B207-FD8D5EDA5205}" dt="2023-11-23T13:10:21.544" v="39" actId="26606"/>
          <ac:spMkLst>
            <pc:docMk/>
            <pc:sldMk cId="2049548788" sldId="295"/>
            <ac:spMk id="19" creationId="{FA3CD947-C9E9-5332-16FF-41D090585C8E}"/>
          </ac:spMkLst>
        </pc:spChg>
        <pc:spChg chg="mod topLvl">
          <ac:chgData name="Shanelle Haye" userId="dec7468cef3e4c30" providerId="LiveId" clId="{E61DA394-83DD-42B9-B207-FD8D5EDA5205}" dt="2023-11-23T13:47:31.543" v="907" actId="164"/>
          <ac:spMkLst>
            <pc:docMk/>
            <pc:sldMk cId="2049548788" sldId="295"/>
            <ac:spMk id="20" creationId="{F0315AF6-DEA3-A347-9E80-126A77D189D0}"/>
          </ac:spMkLst>
        </pc:spChg>
        <pc:spChg chg="add del">
          <ac:chgData name="Shanelle Haye" userId="dec7468cef3e4c30" providerId="LiveId" clId="{E61DA394-83DD-42B9-B207-FD8D5EDA5205}" dt="2023-11-23T13:44:00.913" v="877" actId="478"/>
          <ac:spMkLst>
            <pc:docMk/>
            <pc:sldMk cId="2049548788" sldId="295"/>
            <ac:spMk id="21" creationId="{3F6BD93C-14B6-36AC-AA7F-37EFAD538A38}"/>
          </ac:spMkLst>
        </pc:spChg>
        <pc:spChg chg="add mod">
          <ac:chgData name="Shanelle Haye" userId="dec7468cef3e4c30" providerId="LiveId" clId="{E61DA394-83DD-42B9-B207-FD8D5EDA5205}" dt="2023-11-23T13:49:53.721" v="933" actId="1076"/>
          <ac:spMkLst>
            <pc:docMk/>
            <pc:sldMk cId="2049548788" sldId="295"/>
            <ac:spMk id="22" creationId="{D561BF29-DD6D-0A5D-10AE-318E48513F5D}"/>
          </ac:spMkLst>
        </pc:spChg>
        <pc:grpChg chg="del mod">
          <ac:chgData name="Shanelle Haye" userId="dec7468cef3e4c30" providerId="LiveId" clId="{E61DA394-83DD-42B9-B207-FD8D5EDA5205}" dt="2023-11-23T13:43:46.982" v="875" actId="165"/>
          <ac:grpSpMkLst>
            <pc:docMk/>
            <pc:sldMk cId="2049548788" sldId="295"/>
            <ac:grpSpMk id="7" creationId="{12EE7F38-A9C2-7292-8B4D-94D2FBF07427}"/>
          </ac:grpSpMkLst>
        </pc:grpChg>
        <pc:grpChg chg="add mod">
          <ac:chgData name="Shanelle Haye" userId="dec7468cef3e4c30" providerId="LiveId" clId="{E61DA394-83DD-42B9-B207-FD8D5EDA5205}" dt="2023-11-23T13:48:49.593" v="917" actId="164"/>
          <ac:grpSpMkLst>
            <pc:docMk/>
            <pc:sldMk cId="2049548788" sldId="295"/>
            <ac:grpSpMk id="23" creationId="{2B76350D-A68A-F98E-2BF4-591C867645AA}"/>
          </ac:grpSpMkLst>
        </pc:grpChg>
        <pc:grpChg chg="add mod">
          <ac:chgData name="Shanelle Haye" userId="dec7468cef3e4c30" providerId="LiveId" clId="{E61DA394-83DD-42B9-B207-FD8D5EDA5205}" dt="2023-11-23T13:52:11.707" v="961" actId="14100"/>
          <ac:grpSpMkLst>
            <pc:docMk/>
            <pc:sldMk cId="2049548788" sldId="295"/>
            <ac:grpSpMk id="24" creationId="{AFC0B3F1-B2F9-535D-B60F-D55C9273AFBC}"/>
          </ac:grpSpMkLst>
        </pc:grpChg>
        <pc:graphicFrameChg chg="add del">
          <ac:chgData name="Shanelle Haye" userId="dec7468cef3e4c30" providerId="LiveId" clId="{E61DA394-83DD-42B9-B207-FD8D5EDA5205}" dt="2023-11-23T13:09:46.760" v="35" actId="26606"/>
          <ac:graphicFrameMkLst>
            <pc:docMk/>
            <pc:sldMk cId="2049548788" sldId="295"/>
            <ac:graphicFrameMk id="5" creationId="{AC67ADB4-766F-B446-83B4-38051B8D2968}"/>
          </ac:graphicFrameMkLst>
        </pc:graphicFrameChg>
        <pc:graphicFrameChg chg="add del">
          <ac:chgData name="Shanelle Haye" userId="dec7468cef3e4c30" providerId="LiveId" clId="{E61DA394-83DD-42B9-B207-FD8D5EDA5205}" dt="2023-11-23T13:42:00.662" v="864" actId="26606"/>
          <ac:graphicFrameMkLst>
            <pc:docMk/>
            <pc:sldMk cId="2049548788" sldId="295"/>
            <ac:graphicFrameMk id="8" creationId="{8F94BF62-9AAD-5E65-D3E5-505B51BDA34C}"/>
          </ac:graphicFrameMkLst>
        </pc:graphicFrameChg>
        <pc:graphicFrameChg chg="add del">
          <ac:chgData name="Shanelle Haye" userId="dec7468cef3e4c30" providerId="LiveId" clId="{E61DA394-83DD-42B9-B207-FD8D5EDA5205}" dt="2023-11-23T13:42:03.546" v="866" actId="26606"/>
          <ac:graphicFrameMkLst>
            <pc:docMk/>
            <pc:sldMk cId="2049548788" sldId="295"/>
            <ac:graphicFrameMk id="10" creationId="{334AC158-68BC-B4B2-A9F4-11F4A6718E1C}"/>
          </ac:graphicFrameMkLst>
        </pc:graphicFrameChg>
        <pc:graphicFrameChg chg="add del mod">
          <ac:chgData name="Shanelle Haye" userId="dec7468cef3e4c30" providerId="LiveId" clId="{E61DA394-83DD-42B9-B207-FD8D5EDA5205}" dt="2023-11-23T13:43:37.767" v="874" actId="18245"/>
          <ac:graphicFrameMkLst>
            <pc:docMk/>
            <pc:sldMk cId="2049548788" sldId="295"/>
            <ac:graphicFrameMk id="12" creationId="{8F94BF62-9AAD-5E65-D3E5-505B51BDA34C}"/>
          </ac:graphicFrameMkLst>
        </pc:graphicFrameChg>
        <pc:picChg chg="add del">
          <ac:chgData name="Shanelle Haye" userId="dec7468cef3e4c30" providerId="LiveId" clId="{E61DA394-83DD-42B9-B207-FD8D5EDA5205}" dt="2023-11-23T13:10:21.544" v="39" actId="26606"/>
          <ac:picMkLst>
            <pc:docMk/>
            <pc:sldMk cId="2049548788" sldId="295"/>
            <ac:picMk id="16" creationId="{E31AA0F4-704F-9E87-DB10-2CA88E513FBF}"/>
          </ac:picMkLst>
        </pc:picChg>
      </pc:sldChg>
      <pc:sldChg chg="addSp delSp modSp mod setBg delDesignElem">
        <pc:chgData name="Shanelle Haye" userId="dec7468cef3e4c30" providerId="LiveId" clId="{E61DA394-83DD-42B9-B207-FD8D5EDA5205}" dt="2023-11-23T13:52:27.537" v="962" actId="20577"/>
        <pc:sldMkLst>
          <pc:docMk/>
          <pc:sldMk cId="1974424782" sldId="296"/>
        </pc:sldMkLst>
        <pc:spChg chg="mod">
          <ac:chgData name="Shanelle Haye" userId="dec7468cef3e4c30" providerId="LiveId" clId="{E61DA394-83DD-42B9-B207-FD8D5EDA5205}" dt="2023-11-23T13:10:40.254" v="40" actId="26606"/>
          <ac:spMkLst>
            <pc:docMk/>
            <pc:sldMk cId="1974424782" sldId="296"/>
            <ac:spMk id="2" creationId="{3668CA7B-2B0F-788E-035C-C60BF141E760}"/>
          </ac:spMkLst>
        </pc:spChg>
        <pc:spChg chg="mod">
          <ac:chgData name="Shanelle Haye" userId="dec7468cef3e4c30" providerId="LiveId" clId="{E61DA394-83DD-42B9-B207-FD8D5EDA5205}" dt="2023-11-23T13:52:27.537" v="962" actId="20577"/>
          <ac:spMkLst>
            <pc:docMk/>
            <pc:sldMk cId="1974424782" sldId="296"/>
            <ac:spMk id="3" creationId="{008BA4B2-86F5-4127-2E26-551AA7F2EAF1}"/>
          </ac:spMkLst>
        </pc:spChg>
        <pc:spChg chg="add del">
          <ac:chgData name="Shanelle Haye" userId="dec7468cef3e4c30" providerId="LiveId" clId="{E61DA394-83DD-42B9-B207-FD8D5EDA5205}" dt="2023-11-23T13:11:50.390" v="46"/>
          <ac:spMkLst>
            <pc:docMk/>
            <pc:sldMk cId="1974424782" sldId="296"/>
            <ac:spMk id="6" creationId="{B6EE7E08-B389-43E5-B019-1B0A8ACBBD93}"/>
          </ac:spMkLst>
        </pc:spChg>
        <pc:spChg chg="add del">
          <ac:chgData name="Shanelle Haye" userId="dec7468cef3e4c30" providerId="LiveId" clId="{E61DA394-83DD-42B9-B207-FD8D5EDA5205}" dt="2023-11-23T13:11:50.390" v="46"/>
          <ac:spMkLst>
            <pc:docMk/>
            <pc:sldMk cId="1974424782" sldId="296"/>
            <ac:spMk id="8" creationId="{E60D94A5-8A09-4BAB-8F7C-69BC34C54DDE}"/>
          </ac:spMkLst>
        </pc:spChg>
        <pc:spChg chg="add del">
          <ac:chgData name="Shanelle Haye" userId="dec7468cef3e4c30" providerId="LiveId" clId="{E61DA394-83DD-42B9-B207-FD8D5EDA5205}" dt="2023-11-23T13:10:20.687" v="38" actId="26606"/>
          <ac:spMkLst>
            <pc:docMk/>
            <pc:sldMk cId="1974424782" sldId="296"/>
            <ac:spMk id="9" creationId="{B6EE7E08-B389-43E5-B019-1B0A8ACBBD93}"/>
          </ac:spMkLst>
        </pc:spChg>
        <pc:spChg chg="add del">
          <ac:chgData name="Shanelle Haye" userId="dec7468cef3e4c30" providerId="LiveId" clId="{E61DA394-83DD-42B9-B207-FD8D5EDA5205}" dt="2023-11-23T13:11:50.390" v="46"/>
          <ac:spMkLst>
            <pc:docMk/>
            <pc:sldMk cId="1974424782" sldId="296"/>
            <ac:spMk id="10" creationId="{7A1AE32B-3A6E-4C5E-8FEB-73861B9A26B5}"/>
          </ac:spMkLst>
        </pc:spChg>
        <pc:spChg chg="add del">
          <ac:chgData name="Shanelle Haye" userId="dec7468cef3e4c30" providerId="LiveId" clId="{E61DA394-83DD-42B9-B207-FD8D5EDA5205}" dt="2023-11-23T13:10:20.687" v="38" actId="26606"/>
          <ac:spMkLst>
            <pc:docMk/>
            <pc:sldMk cId="1974424782" sldId="296"/>
            <ac:spMk id="11" creationId="{E60D94A5-8A09-4BAB-8F7C-69BC34C54DDE}"/>
          </ac:spMkLst>
        </pc:spChg>
        <pc:spChg chg="add del">
          <ac:chgData name="Shanelle Haye" userId="dec7468cef3e4c30" providerId="LiveId" clId="{E61DA394-83DD-42B9-B207-FD8D5EDA5205}" dt="2023-11-23T13:10:20.687" v="38" actId="26606"/>
          <ac:spMkLst>
            <pc:docMk/>
            <pc:sldMk cId="1974424782" sldId="296"/>
            <ac:spMk id="13" creationId="{7A1AE32B-3A6E-4C5E-8FEB-73861B9A26B5}"/>
          </ac:spMkLst>
        </pc:spChg>
        <pc:picChg chg="add del">
          <ac:chgData name="Shanelle Haye" userId="dec7468cef3e4c30" providerId="LiveId" clId="{E61DA394-83DD-42B9-B207-FD8D5EDA5205}" dt="2023-11-23T13:10:20.687" v="38" actId="26606"/>
          <ac:picMkLst>
            <pc:docMk/>
            <pc:sldMk cId="1974424782" sldId="296"/>
            <ac:picMk id="5" creationId="{399A6459-A8E9-D3B9-830A-B77F826644EE}"/>
          </ac:picMkLst>
        </pc:picChg>
        <pc:picChg chg="add">
          <ac:chgData name="Shanelle Haye" userId="dec7468cef3e4c30" providerId="LiveId" clId="{E61DA394-83DD-42B9-B207-FD8D5EDA5205}" dt="2023-11-23T13:10:40.254" v="40" actId="26606"/>
          <ac:picMkLst>
            <pc:docMk/>
            <pc:sldMk cId="1974424782" sldId="296"/>
            <ac:picMk id="7" creationId="{AA074C87-A2AD-2E6E-0B88-78C4246C5F23}"/>
          </ac:picMkLst>
        </pc:picChg>
      </pc:sldChg>
      <pc:sldChg chg="addSp delSp modSp del mod delDesignElem">
        <pc:chgData name="Shanelle Haye" userId="dec7468cef3e4c30" providerId="LiveId" clId="{E61DA394-83DD-42B9-B207-FD8D5EDA5205}" dt="2023-11-23T14:09:15.404" v="1272" actId="2696"/>
        <pc:sldMkLst>
          <pc:docMk/>
          <pc:sldMk cId="1952365049" sldId="297"/>
        </pc:sldMkLst>
        <pc:spChg chg="mod">
          <ac:chgData name="Shanelle Haye" userId="dec7468cef3e4c30" providerId="LiveId" clId="{E61DA394-83DD-42B9-B207-FD8D5EDA5205}" dt="2023-11-23T13:22:17.303" v="196" actId="164"/>
          <ac:spMkLst>
            <pc:docMk/>
            <pc:sldMk cId="1952365049" sldId="297"/>
            <ac:spMk id="12" creationId="{AFAEC372-8CEE-56E8-06C1-117859ECDC8B}"/>
          </ac:spMkLst>
        </pc:spChg>
        <pc:spChg chg="mod">
          <ac:chgData name="Shanelle Haye" userId="dec7468cef3e4c30" providerId="LiveId" clId="{E61DA394-83DD-42B9-B207-FD8D5EDA5205}" dt="2023-11-23T13:22:20.744" v="197" actId="164"/>
          <ac:spMkLst>
            <pc:docMk/>
            <pc:sldMk cId="1952365049" sldId="297"/>
            <ac:spMk id="13" creationId="{CC50BE61-C829-D9E4-6CA4-4F423D732832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952365049" sldId="297"/>
            <ac:spMk id="22" creationId="{184884BF-A898-4EFF-9504-E13EBE3FF62E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952365049" sldId="297"/>
            <ac:spMk id="23" creationId="{6F79B0DD-2C63-4EE5-804F-B8E391FC1E45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952365049" sldId="297"/>
            <ac:spMk id="24" creationId="{7B32D337-FDA6-4468-ADB1-7038E5FC0BA9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952365049" sldId="297"/>
            <ac:spMk id="25" creationId="{627DB8AB-CD55-4C8F-9043-52652B89231A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952365049" sldId="297"/>
            <ac:spMk id="26" creationId="{53059C5A-91CB-4024-9B4E-20082E25C70B}"/>
          </ac:spMkLst>
        </pc:spChg>
        <pc:grpChg chg="add mod">
          <ac:chgData name="Shanelle Haye" userId="dec7468cef3e4c30" providerId="LiveId" clId="{E61DA394-83DD-42B9-B207-FD8D5EDA5205}" dt="2023-11-23T13:22:29.451" v="198" actId="1076"/>
          <ac:grpSpMkLst>
            <pc:docMk/>
            <pc:sldMk cId="1952365049" sldId="297"/>
            <ac:grpSpMk id="2" creationId="{5B7BF8DD-79A0-B065-8DB3-FB294203F9D9}"/>
          </ac:grpSpMkLst>
        </pc:grpChg>
        <pc:grpChg chg="add mod">
          <ac:chgData name="Shanelle Haye" userId="dec7468cef3e4c30" providerId="LiveId" clId="{E61DA394-83DD-42B9-B207-FD8D5EDA5205}" dt="2023-11-23T13:22:20.744" v="197" actId="164"/>
          <ac:grpSpMkLst>
            <pc:docMk/>
            <pc:sldMk cId="1952365049" sldId="297"/>
            <ac:grpSpMk id="3" creationId="{F79FF39F-70A7-E308-9183-53A52F4451A5}"/>
          </ac:grpSpMkLst>
        </pc:grpChg>
        <pc:grpChg chg="mod">
          <ac:chgData name="Shanelle Haye" userId="dec7468cef3e4c30" providerId="LiveId" clId="{E61DA394-83DD-42B9-B207-FD8D5EDA5205}" dt="2023-11-23T13:17:14.396" v="88" actId="1076"/>
          <ac:grpSpMkLst>
            <pc:docMk/>
            <pc:sldMk cId="1952365049" sldId="297"/>
            <ac:grpSpMk id="17" creationId="{10478652-65DE-B597-7CA2-979EB54B21F7}"/>
          </ac:grpSpMkLst>
        </pc:grpChg>
        <pc:grpChg chg="add del mod">
          <ac:chgData name="Shanelle Haye" userId="dec7468cef3e4c30" providerId="LiveId" clId="{E61DA394-83DD-42B9-B207-FD8D5EDA5205}" dt="2023-11-23T13:22:38.029" v="200" actId="1076"/>
          <ac:grpSpMkLst>
            <pc:docMk/>
            <pc:sldMk cId="1952365049" sldId="297"/>
            <ac:grpSpMk id="19" creationId="{A0C94160-C91E-6682-2DDC-81474DC89507}"/>
          </ac:grpSpMkLst>
        </pc:grpChg>
        <pc:picChg chg="mod">
          <ac:chgData name="Shanelle Haye" userId="dec7468cef3e4c30" providerId="LiveId" clId="{E61DA394-83DD-42B9-B207-FD8D5EDA5205}" dt="2023-11-23T13:22:20.744" v="197" actId="164"/>
          <ac:picMkLst>
            <pc:docMk/>
            <pc:sldMk cId="1952365049" sldId="297"/>
            <ac:picMk id="5" creationId="{EB497201-7392-87FE-3057-26728AB987AD}"/>
          </ac:picMkLst>
        </pc:picChg>
        <pc:picChg chg="mod">
          <ac:chgData name="Shanelle Haye" userId="dec7468cef3e4c30" providerId="LiveId" clId="{E61DA394-83DD-42B9-B207-FD8D5EDA5205}" dt="2023-11-23T13:22:17.303" v="196" actId="164"/>
          <ac:picMkLst>
            <pc:docMk/>
            <pc:sldMk cId="1952365049" sldId="297"/>
            <ac:picMk id="7" creationId="{1D0001E3-72C6-085D-3FDA-86A7A5C1296F}"/>
          </ac:picMkLst>
        </pc:picChg>
        <pc:picChg chg="mod">
          <ac:chgData name="Shanelle Haye" userId="dec7468cef3e4c30" providerId="LiveId" clId="{E61DA394-83DD-42B9-B207-FD8D5EDA5205}" dt="2023-11-23T13:16:12.618" v="78" actId="1076"/>
          <ac:picMkLst>
            <pc:docMk/>
            <pc:sldMk cId="1952365049" sldId="297"/>
            <ac:picMk id="9" creationId="{3327362A-F3BF-A83E-7780-97CCB432CD2E}"/>
          </ac:picMkLst>
        </pc:picChg>
        <pc:picChg chg="mod">
          <ac:chgData name="Shanelle Haye" userId="dec7468cef3e4c30" providerId="LiveId" clId="{E61DA394-83DD-42B9-B207-FD8D5EDA5205}" dt="2023-11-23T13:20:03.699" v="179" actId="1076"/>
          <ac:picMkLst>
            <pc:docMk/>
            <pc:sldMk cId="1952365049" sldId="297"/>
            <ac:picMk id="11" creationId="{9E7558B8-3195-0A8D-2B93-7A60975A9553}"/>
          </ac:picMkLst>
        </pc:picChg>
      </pc:sldChg>
      <pc:sldChg chg="addSp delSp modSp del mod delDesignElem">
        <pc:chgData name="Shanelle Haye" userId="dec7468cef3e4c30" providerId="LiveId" clId="{E61DA394-83DD-42B9-B207-FD8D5EDA5205}" dt="2023-11-23T14:09:11.251" v="1271" actId="2696"/>
        <pc:sldMkLst>
          <pc:docMk/>
          <pc:sldMk cId="4144496191" sldId="298"/>
        </pc:sldMkLst>
        <pc:spChg chg="mod">
          <ac:chgData name="Shanelle Haye" userId="dec7468cef3e4c30" providerId="LiveId" clId="{E61DA394-83DD-42B9-B207-FD8D5EDA5205}" dt="2023-11-23T13:21:17.525" v="188" actId="1076"/>
          <ac:spMkLst>
            <pc:docMk/>
            <pc:sldMk cId="4144496191" sldId="298"/>
            <ac:spMk id="15" creationId="{9AD54805-A55E-225C-3E2B-CCB7916A4392}"/>
          </ac:spMkLst>
        </pc:spChg>
        <pc:spChg chg="mod">
          <ac:chgData name="Shanelle Haye" userId="dec7468cef3e4c30" providerId="LiveId" clId="{E61DA394-83DD-42B9-B207-FD8D5EDA5205}" dt="2023-11-23T13:21:33.171" v="190" actId="1076"/>
          <ac:spMkLst>
            <pc:docMk/>
            <pc:sldMk cId="4144496191" sldId="298"/>
            <ac:spMk id="17" creationId="{1EDE73AC-CBC7-A60B-3951-89A93A7DDA75}"/>
          </ac:spMkLst>
        </pc:spChg>
        <pc:spChg chg="mod">
          <ac:chgData name="Shanelle Haye" userId="dec7468cef3e4c30" providerId="LiveId" clId="{E61DA394-83DD-42B9-B207-FD8D5EDA5205}" dt="2023-11-23T13:21:28.133" v="189" actId="1076"/>
          <ac:spMkLst>
            <pc:docMk/>
            <pc:sldMk cId="4144496191" sldId="298"/>
            <ac:spMk id="19" creationId="{590752DF-9920-D9BB-B4E7-6DF8636DA907}"/>
          </ac:spMkLst>
        </pc:spChg>
        <pc:spChg chg="mod">
          <ac:chgData name="Shanelle Haye" userId="dec7468cef3e4c30" providerId="LiveId" clId="{E61DA394-83DD-42B9-B207-FD8D5EDA5205}" dt="2023-11-23T13:22:47.632" v="201" actId="164"/>
          <ac:spMkLst>
            <pc:docMk/>
            <pc:sldMk cId="4144496191" sldId="298"/>
            <ac:spMk id="21" creationId="{12EC2FB7-D68A-CC07-5A04-17FC864CD3CC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4144496191" sldId="298"/>
            <ac:spMk id="25" creationId="{6F79B0DD-2C63-4EE5-804F-B8E391FC1E45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4144496191" sldId="298"/>
            <ac:spMk id="27" creationId="{627DB8AB-CD55-4C8F-9043-52652B89231A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4144496191" sldId="298"/>
            <ac:spMk id="29" creationId="{53059C5A-91CB-4024-9B4E-20082E25C70B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4144496191" sldId="298"/>
            <ac:spMk id="31" creationId="{184884BF-A898-4EFF-9504-E13EBE3FF62E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4144496191" sldId="298"/>
            <ac:spMk id="33" creationId="{7B32D337-FDA6-4468-ADB1-7038E5FC0BA9}"/>
          </ac:spMkLst>
        </pc:spChg>
        <pc:grpChg chg="add mod">
          <ac:chgData name="Shanelle Haye" userId="dec7468cef3e4c30" providerId="LiveId" clId="{E61DA394-83DD-42B9-B207-FD8D5EDA5205}" dt="2023-11-23T13:23:00.762" v="202" actId="1076"/>
          <ac:grpSpMkLst>
            <pc:docMk/>
            <pc:sldMk cId="4144496191" sldId="298"/>
            <ac:grpSpMk id="2" creationId="{73EEEBF1-BE16-A393-2067-5E6E22331883}"/>
          </ac:grpSpMkLst>
        </pc:grpChg>
        <pc:grpChg chg="mod">
          <ac:chgData name="Shanelle Haye" userId="dec7468cef3e4c30" providerId="LiveId" clId="{E61DA394-83DD-42B9-B207-FD8D5EDA5205}" dt="2023-11-23T13:23:13.890" v="206" actId="1076"/>
          <ac:grpSpMkLst>
            <pc:docMk/>
            <pc:sldMk cId="4144496191" sldId="298"/>
            <ac:grpSpMk id="22" creationId="{29E5C517-47DF-A425-419C-05A0E358C07B}"/>
          </ac:grpSpMkLst>
        </pc:grpChg>
        <pc:grpChg chg="mod">
          <ac:chgData name="Shanelle Haye" userId="dec7468cef3e4c30" providerId="LiveId" clId="{E61DA394-83DD-42B9-B207-FD8D5EDA5205}" dt="2023-11-23T13:23:07.513" v="204" actId="1076"/>
          <ac:grpSpMkLst>
            <pc:docMk/>
            <pc:sldMk cId="4144496191" sldId="298"/>
            <ac:grpSpMk id="23" creationId="{A2731F06-3A8D-901A-C553-E32559074A1F}"/>
          </ac:grpSpMkLst>
        </pc:grpChg>
        <pc:grpChg chg="mod">
          <ac:chgData name="Shanelle Haye" userId="dec7468cef3e4c30" providerId="LiveId" clId="{E61DA394-83DD-42B9-B207-FD8D5EDA5205}" dt="2023-11-23T13:23:05.061" v="203" actId="1076"/>
          <ac:grpSpMkLst>
            <pc:docMk/>
            <pc:sldMk cId="4144496191" sldId="298"/>
            <ac:grpSpMk id="24" creationId="{65A9A372-04F0-EA33-D888-3A30299CBAF0}"/>
          </ac:grpSpMkLst>
        </pc:grpChg>
        <pc:picChg chg="mod">
          <ac:chgData name="Shanelle Haye" userId="dec7468cef3e4c30" providerId="LiveId" clId="{E61DA394-83DD-42B9-B207-FD8D5EDA5205}" dt="2023-11-23T13:21:04.621" v="186" actId="14100"/>
          <ac:picMkLst>
            <pc:docMk/>
            <pc:sldMk cId="4144496191" sldId="298"/>
            <ac:picMk id="7" creationId="{5EF19790-3B22-2E76-6424-BA150AC74666}"/>
          </ac:picMkLst>
        </pc:picChg>
        <pc:picChg chg="mod">
          <ac:chgData name="Shanelle Haye" userId="dec7468cef3e4c30" providerId="LiveId" clId="{E61DA394-83DD-42B9-B207-FD8D5EDA5205}" dt="2023-11-23T13:20:55.263" v="185" actId="14100"/>
          <ac:picMkLst>
            <pc:docMk/>
            <pc:sldMk cId="4144496191" sldId="298"/>
            <ac:picMk id="9" creationId="{1E0A11D3-D684-3BAA-CBC6-F2057D5D91CE}"/>
          </ac:picMkLst>
        </pc:picChg>
        <pc:picChg chg="mod">
          <ac:chgData name="Shanelle Haye" userId="dec7468cef3e4c30" providerId="LiveId" clId="{E61DA394-83DD-42B9-B207-FD8D5EDA5205}" dt="2023-11-23T13:20:49.487" v="184" actId="14100"/>
          <ac:picMkLst>
            <pc:docMk/>
            <pc:sldMk cId="4144496191" sldId="298"/>
            <ac:picMk id="11" creationId="{30BD4983-5205-D960-E298-8AC024B08E89}"/>
          </ac:picMkLst>
        </pc:picChg>
        <pc:picChg chg="mod">
          <ac:chgData name="Shanelle Haye" userId="dec7468cef3e4c30" providerId="LiveId" clId="{E61DA394-83DD-42B9-B207-FD8D5EDA5205}" dt="2023-11-23T13:22:47.632" v="201" actId="164"/>
          <ac:picMkLst>
            <pc:docMk/>
            <pc:sldMk cId="4144496191" sldId="298"/>
            <ac:picMk id="30" creationId="{48A2E402-0F29-C69A-8EC6-30CF0457DEF6}"/>
          </ac:picMkLst>
        </pc:picChg>
      </pc:sldChg>
      <pc:sldChg chg="addSp delSp modSp del mod ord delDesignElem">
        <pc:chgData name="Shanelle Haye" userId="dec7468cef3e4c30" providerId="LiveId" clId="{E61DA394-83DD-42B9-B207-FD8D5EDA5205}" dt="2023-11-23T14:09:08.011" v="1270" actId="2696"/>
        <pc:sldMkLst>
          <pc:docMk/>
          <pc:sldMk cId="1587042535" sldId="299"/>
        </pc:sldMkLst>
        <pc:spChg chg="mod">
          <ac:chgData name="Shanelle Haye" userId="dec7468cef3e4c30" providerId="LiveId" clId="{E61DA394-83DD-42B9-B207-FD8D5EDA5205}" dt="2023-11-23T13:24:28.538" v="221" actId="1076"/>
          <ac:spMkLst>
            <pc:docMk/>
            <pc:sldMk cId="1587042535" sldId="299"/>
            <ac:spMk id="13" creationId="{8585104A-48DE-D9D5-2FBE-5B2162DAF72A}"/>
          </ac:spMkLst>
        </pc:spChg>
        <pc:spChg chg="mod">
          <ac:chgData name="Shanelle Haye" userId="dec7468cef3e4c30" providerId="LiveId" clId="{E61DA394-83DD-42B9-B207-FD8D5EDA5205}" dt="2023-11-23T13:24:39.820" v="223" actId="164"/>
          <ac:spMkLst>
            <pc:docMk/>
            <pc:sldMk cId="1587042535" sldId="299"/>
            <ac:spMk id="14" creationId="{68B2B6C9-0EA5-4DDB-02F3-7BB074CFE309}"/>
          </ac:spMkLst>
        </pc:spChg>
        <pc:spChg chg="mod">
          <ac:chgData name="Shanelle Haye" userId="dec7468cef3e4c30" providerId="LiveId" clId="{E61DA394-83DD-42B9-B207-FD8D5EDA5205}" dt="2023-11-23T13:24:42.499" v="224" actId="164"/>
          <ac:spMkLst>
            <pc:docMk/>
            <pc:sldMk cId="1587042535" sldId="299"/>
            <ac:spMk id="15" creationId="{5D5E9B39-1109-5464-F5F1-6DD659CCA5B5}"/>
          </ac:spMkLst>
        </pc:spChg>
        <pc:spChg chg="mod">
          <ac:chgData name="Shanelle Haye" userId="dec7468cef3e4c30" providerId="LiveId" clId="{E61DA394-83DD-42B9-B207-FD8D5EDA5205}" dt="2023-11-23T13:24:34.495" v="222" actId="1076"/>
          <ac:spMkLst>
            <pc:docMk/>
            <pc:sldMk cId="1587042535" sldId="299"/>
            <ac:spMk id="16" creationId="{E39015B8-CF18-E9C5-150B-04CCD3493D0C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587042535" sldId="299"/>
            <ac:spMk id="33" creationId="{6F79B0DD-2C63-4EE5-804F-B8E391FC1E45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587042535" sldId="299"/>
            <ac:spMk id="35" creationId="{627DB8AB-CD55-4C8F-9043-52652B89231A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587042535" sldId="299"/>
            <ac:spMk id="37" creationId="{53059C5A-91CB-4024-9B4E-20082E25C70B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587042535" sldId="299"/>
            <ac:spMk id="39" creationId="{184884BF-A898-4EFF-9504-E13EBE3FF62E}"/>
          </ac:spMkLst>
        </pc:spChg>
        <pc:spChg chg="del">
          <ac:chgData name="Shanelle Haye" userId="dec7468cef3e4c30" providerId="LiveId" clId="{E61DA394-83DD-42B9-B207-FD8D5EDA5205}" dt="2023-11-23T13:11:50.390" v="46"/>
          <ac:spMkLst>
            <pc:docMk/>
            <pc:sldMk cId="1587042535" sldId="299"/>
            <ac:spMk id="41" creationId="{7B32D337-FDA6-4468-ADB1-7038E5FC0BA9}"/>
          </ac:spMkLst>
        </pc:spChg>
        <pc:grpChg chg="add mod">
          <ac:chgData name="Shanelle Haye" userId="dec7468cef3e4c30" providerId="LiveId" clId="{E61DA394-83DD-42B9-B207-FD8D5EDA5205}" dt="2023-11-23T13:24:49.206" v="226" actId="1076"/>
          <ac:grpSpMkLst>
            <pc:docMk/>
            <pc:sldMk cId="1587042535" sldId="299"/>
            <ac:grpSpMk id="2" creationId="{9E58EA09-CC19-EB3B-0BE6-C8038781089C}"/>
          </ac:grpSpMkLst>
        </pc:grpChg>
        <pc:grpChg chg="add mod">
          <ac:chgData name="Shanelle Haye" userId="dec7468cef3e4c30" providerId="LiveId" clId="{E61DA394-83DD-42B9-B207-FD8D5EDA5205}" dt="2023-11-23T13:23:38.636" v="211" actId="1076"/>
          <ac:grpSpMkLst>
            <pc:docMk/>
            <pc:sldMk cId="1587042535" sldId="299"/>
            <ac:grpSpMk id="3" creationId="{F5DABB8D-FDFE-8D92-538C-846A771D56EF}"/>
          </ac:grpSpMkLst>
        </pc:grpChg>
        <pc:grpChg chg="add mod">
          <ac:chgData name="Shanelle Haye" userId="dec7468cef3e4c30" providerId="LiveId" clId="{E61DA394-83DD-42B9-B207-FD8D5EDA5205}" dt="2023-11-23T13:24:46.376" v="225" actId="1076"/>
          <ac:grpSpMkLst>
            <pc:docMk/>
            <pc:sldMk cId="1587042535" sldId="299"/>
            <ac:grpSpMk id="4" creationId="{6A442F74-8C5C-C55E-0733-737C7AD30DDC}"/>
          </ac:grpSpMkLst>
        </pc:grpChg>
        <pc:grpChg chg="add mod">
          <ac:chgData name="Shanelle Haye" userId="dec7468cef3e4c30" providerId="LiveId" clId="{E61DA394-83DD-42B9-B207-FD8D5EDA5205}" dt="2023-11-23T13:24:52.904" v="227" actId="1076"/>
          <ac:grpSpMkLst>
            <pc:docMk/>
            <pc:sldMk cId="1587042535" sldId="299"/>
            <ac:grpSpMk id="5" creationId="{68E4133C-2A82-FE70-921B-C614EC95C75D}"/>
          </ac:grpSpMkLst>
        </pc:grpChg>
        <pc:picChg chg="mod">
          <ac:chgData name="Shanelle Haye" userId="dec7468cef3e4c30" providerId="LiveId" clId="{E61DA394-83DD-42B9-B207-FD8D5EDA5205}" dt="2023-11-23T13:24:42.499" v="224" actId="164"/>
          <ac:picMkLst>
            <pc:docMk/>
            <pc:sldMk cId="1587042535" sldId="299"/>
            <ac:picMk id="6" creationId="{3C435C74-7980-B63D-E383-8D2CAF1B8C57}"/>
          </ac:picMkLst>
        </pc:picChg>
        <pc:picChg chg="mod">
          <ac:chgData name="Shanelle Haye" userId="dec7468cef3e4c30" providerId="LiveId" clId="{E61DA394-83DD-42B9-B207-FD8D5EDA5205}" dt="2023-11-23T13:24:39.820" v="223" actId="164"/>
          <ac:picMkLst>
            <pc:docMk/>
            <pc:sldMk cId="1587042535" sldId="299"/>
            <ac:picMk id="8" creationId="{012AE933-B40B-DD0E-7583-556866F3479B}"/>
          </ac:picMkLst>
        </pc:picChg>
        <pc:picChg chg="mod">
          <ac:chgData name="Shanelle Haye" userId="dec7468cef3e4c30" providerId="LiveId" clId="{E61DA394-83DD-42B9-B207-FD8D5EDA5205}" dt="2023-11-23T13:23:51.114" v="213" actId="14100"/>
          <ac:picMkLst>
            <pc:docMk/>
            <pc:sldMk cId="1587042535" sldId="299"/>
            <ac:picMk id="10" creationId="{154BE5CA-2DB9-D6B7-25F8-B58DF865CEAC}"/>
          </ac:picMkLst>
        </pc:picChg>
        <pc:picChg chg="mod">
          <ac:chgData name="Shanelle Haye" userId="dec7468cef3e4c30" providerId="LiveId" clId="{E61DA394-83DD-42B9-B207-FD8D5EDA5205}" dt="2023-11-23T13:24:07.626" v="217" actId="14100"/>
          <ac:picMkLst>
            <pc:docMk/>
            <pc:sldMk cId="1587042535" sldId="299"/>
            <ac:picMk id="12" creationId="{573C1A7D-C885-349F-19FE-FEB1A66E3A6F}"/>
          </ac:picMkLst>
        </pc:picChg>
      </pc:sldChg>
      <pc:sldChg chg="addSp modSp mod ord">
        <pc:chgData name="Shanelle Haye" userId="dec7468cef3e4c30" providerId="LiveId" clId="{E61DA394-83DD-42B9-B207-FD8D5EDA5205}" dt="2023-11-30T15:39:31.549" v="1632" actId="1076"/>
        <pc:sldMkLst>
          <pc:docMk/>
          <pc:sldMk cId="1107156014" sldId="300"/>
        </pc:sldMkLst>
        <pc:spChg chg="mod">
          <ac:chgData name="Shanelle Haye" userId="dec7468cef3e4c30" providerId="LiveId" clId="{E61DA394-83DD-42B9-B207-FD8D5EDA5205}" dt="2023-11-23T14:26:36.749" v="1486" actId="20577"/>
          <ac:spMkLst>
            <pc:docMk/>
            <pc:sldMk cId="1107156014" sldId="300"/>
            <ac:spMk id="2" creationId="{B6F3671C-6DB8-A31A-36E1-C07982DD395F}"/>
          </ac:spMkLst>
        </pc:spChg>
        <pc:graphicFrameChg chg="add 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3" creationId="{0098F8FB-D158-EAB3-E63A-2CE96CAB3395}"/>
          </ac:graphicFrameMkLst>
        </pc:graphicFrameChg>
        <pc:graphicFrameChg chg="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4" creationId="{B24A362B-C788-7801-22E7-A7E337E1427D}"/>
          </ac:graphicFrameMkLst>
        </pc:graphicFrameChg>
        <pc:graphicFrameChg chg="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5" creationId="{4549223E-96AD-6A49-C633-E04B3A150382}"/>
          </ac:graphicFrameMkLst>
        </pc:graphicFrameChg>
        <pc:graphicFrameChg chg="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6" creationId="{BB04A828-480C-788B-0113-20253603DD7A}"/>
          </ac:graphicFrameMkLst>
        </pc:graphicFrameChg>
        <pc:graphicFrameChg chg="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7" creationId="{113241AF-5C39-6D28-C2E2-48D3F188B33F}"/>
          </ac:graphicFrameMkLst>
        </pc:graphicFrameChg>
        <pc:graphicFrameChg chg="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8" creationId="{871A4826-4B7F-C3F4-D79B-4D68460A07BE}"/>
          </ac:graphicFrameMkLst>
        </pc:graphicFrameChg>
        <pc:graphicFrameChg chg="add 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9" creationId="{4EBB5EFE-2D39-A8AF-DBD8-267BCCF47408}"/>
          </ac:graphicFrameMkLst>
        </pc:graphicFrameChg>
        <pc:graphicFrameChg chg="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13" creationId="{A5D1A75E-D157-D8AE-A997-49E812BADB9C}"/>
          </ac:graphicFrameMkLst>
        </pc:graphicFrameChg>
        <pc:graphicFrameChg chg="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15" creationId="{66DC06F0-56DB-71D0-3E5D-3C27B550C87A}"/>
          </ac:graphicFrameMkLst>
        </pc:graphicFrameChg>
        <pc:graphicFrameChg chg="mod modGraphic">
          <ac:chgData name="Shanelle Haye" userId="dec7468cef3e4c30" providerId="LiveId" clId="{E61DA394-83DD-42B9-B207-FD8D5EDA5205}" dt="2023-11-30T15:39:12.752" v="1626" actId="1076"/>
          <ac:graphicFrameMkLst>
            <pc:docMk/>
            <pc:sldMk cId="1107156014" sldId="300"/>
            <ac:graphicFrameMk id="16" creationId="{1BDFD62D-CE8B-1ACA-B111-2E3F1CDF0631}"/>
          </ac:graphicFrameMkLst>
        </pc:graphicFrameChg>
        <pc:cxnChg chg="mod">
          <ac:chgData name="Shanelle Haye" userId="dec7468cef3e4c30" providerId="LiveId" clId="{E61DA394-83DD-42B9-B207-FD8D5EDA5205}" dt="2023-11-30T15:39:17.045" v="1627" actId="1076"/>
          <ac:cxnSpMkLst>
            <pc:docMk/>
            <pc:sldMk cId="1107156014" sldId="300"/>
            <ac:cxnSpMk id="10" creationId="{3C23CAD6-B97C-CC35-AC55-42FEF861FD0C}"/>
          </ac:cxnSpMkLst>
        </pc:cxnChg>
        <pc:cxnChg chg="mod">
          <ac:chgData name="Shanelle Haye" userId="dec7468cef3e4c30" providerId="LiveId" clId="{E61DA394-83DD-42B9-B207-FD8D5EDA5205}" dt="2023-11-30T15:39:20.107" v="1628" actId="1076"/>
          <ac:cxnSpMkLst>
            <pc:docMk/>
            <pc:sldMk cId="1107156014" sldId="300"/>
            <ac:cxnSpMk id="14" creationId="{6313BC80-CE16-2CD3-6251-8BCD52012DB1}"/>
          </ac:cxnSpMkLst>
        </pc:cxnChg>
        <pc:cxnChg chg="mod">
          <ac:chgData name="Shanelle Haye" userId="dec7468cef3e4c30" providerId="LiveId" clId="{E61DA394-83DD-42B9-B207-FD8D5EDA5205}" dt="2023-11-30T15:39:31.549" v="1632" actId="1076"/>
          <ac:cxnSpMkLst>
            <pc:docMk/>
            <pc:sldMk cId="1107156014" sldId="300"/>
            <ac:cxnSpMk id="17" creationId="{27425292-98C9-9DC0-B05E-80D4AA8501B2}"/>
          </ac:cxnSpMkLst>
        </pc:cxnChg>
        <pc:cxnChg chg="mod">
          <ac:chgData name="Shanelle Haye" userId="dec7468cef3e4c30" providerId="LiveId" clId="{E61DA394-83DD-42B9-B207-FD8D5EDA5205}" dt="2023-11-30T15:39:28.891" v="1631" actId="1076"/>
          <ac:cxnSpMkLst>
            <pc:docMk/>
            <pc:sldMk cId="1107156014" sldId="300"/>
            <ac:cxnSpMk id="18" creationId="{F743C265-3A41-DF4D-85FB-EB4EFC424B9A}"/>
          </ac:cxnSpMkLst>
        </pc:cxnChg>
      </pc:sldChg>
      <pc:sldChg chg="addSp modSp mod ord">
        <pc:chgData name="Shanelle Haye" userId="dec7468cef3e4c30" providerId="LiveId" clId="{E61DA394-83DD-42B9-B207-FD8D5EDA5205}" dt="2023-11-30T15:40:16.648" v="1652" actId="1076"/>
        <pc:sldMkLst>
          <pc:docMk/>
          <pc:sldMk cId="1043720693" sldId="301"/>
        </pc:sldMkLst>
        <pc:spChg chg="mod">
          <ac:chgData name="Shanelle Haye" userId="dec7468cef3e4c30" providerId="LiveId" clId="{E61DA394-83DD-42B9-B207-FD8D5EDA5205}" dt="2023-11-23T14:29:52.974" v="1489" actId="20577"/>
          <ac:spMkLst>
            <pc:docMk/>
            <pc:sldMk cId="1043720693" sldId="301"/>
            <ac:spMk id="2" creationId="{78071DD0-33D0-D111-8123-EF953E6C3F4F}"/>
          </ac:spMkLst>
        </pc:spChg>
        <pc:graphicFrameChg chg="add mod modGraphic">
          <ac:chgData name="Shanelle Haye" userId="dec7468cef3e4c30" providerId="LiveId" clId="{E61DA394-83DD-42B9-B207-FD8D5EDA5205}" dt="2023-11-30T15:40:16.648" v="1652" actId="1076"/>
          <ac:graphicFrameMkLst>
            <pc:docMk/>
            <pc:sldMk cId="1043720693" sldId="301"/>
            <ac:graphicFrameMk id="3" creationId="{759A55CD-3E4E-783F-1C71-80A3AE5DF17E}"/>
          </ac:graphicFrameMkLst>
        </pc:graphicFrameChg>
        <pc:graphicFrameChg chg="modGraphic">
          <ac:chgData name="Shanelle Haye" userId="dec7468cef3e4c30" providerId="LiveId" clId="{E61DA394-83DD-42B9-B207-FD8D5EDA5205}" dt="2023-11-23T13:14:51.142" v="64" actId="207"/>
          <ac:graphicFrameMkLst>
            <pc:docMk/>
            <pc:sldMk cId="1043720693" sldId="301"/>
            <ac:graphicFrameMk id="4" creationId="{640DB4BC-0B9B-A3B2-9017-391FADF766C6}"/>
          </ac:graphicFrameMkLst>
        </pc:graphicFrameChg>
        <pc:graphicFrameChg chg="modGraphic">
          <ac:chgData name="Shanelle Haye" userId="dec7468cef3e4c30" providerId="LiveId" clId="{E61DA394-83DD-42B9-B207-FD8D5EDA5205}" dt="2023-11-23T13:14:56.531" v="66" actId="207"/>
          <ac:graphicFrameMkLst>
            <pc:docMk/>
            <pc:sldMk cId="1043720693" sldId="301"/>
            <ac:graphicFrameMk id="7" creationId="{41423AC3-DFC3-0392-B1F8-22E9C47091AC}"/>
          </ac:graphicFrameMkLst>
        </pc:graphicFrameChg>
        <pc:graphicFrameChg chg="modGraphic">
          <ac:chgData name="Shanelle Haye" userId="dec7468cef3e4c30" providerId="LiveId" clId="{E61DA394-83DD-42B9-B207-FD8D5EDA5205}" dt="2023-11-23T13:14:53.740" v="65" actId="207"/>
          <ac:graphicFrameMkLst>
            <pc:docMk/>
            <pc:sldMk cId="1043720693" sldId="301"/>
            <ac:graphicFrameMk id="8" creationId="{5C891899-A0AB-130B-0CD0-5E26162505C0}"/>
          </ac:graphicFrameMkLst>
        </pc:graphicFrameChg>
        <pc:graphicFrameChg chg="modGraphic">
          <ac:chgData name="Shanelle Haye" userId="dec7468cef3e4c30" providerId="LiveId" clId="{E61DA394-83DD-42B9-B207-FD8D5EDA5205}" dt="2023-11-23T13:14:59.114" v="67" actId="207"/>
          <ac:graphicFrameMkLst>
            <pc:docMk/>
            <pc:sldMk cId="1043720693" sldId="301"/>
            <ac:graphicFrameMk id="16" creationId="{77BD186C-FF85-31EF-1D1A-F32096835DE5}"/>
          </ac:graphicFrameMkLst>
        </pc:graphicFrameChg>
      </pc:sldChg>
      <pc:sldChg chg="addSp delSp modSp new mod setBg">
        <pc:chgData name="Shanelle Haye" userId="dec7468cef3e4c30" providerId="LiveId" clId="{E61DA394-83DD-42B9-B207-FD8D5EDA5205}" dt="2023-11-30T15:48:15.370" v="1697" actId="1076"/>
        <pc:sldMkLst>
          <pc:docMk/>
          <pc:sldMk cId="2677017266" sldId="302"/>
        </pc:sldMkLst>
        <pc:spChg chg="mod">
          <ac:chgData name="Shanelle Haye" userId="dec7468cef3e4c30" providerId="LiveId" clId="{E61DA394-83DD-42B9-B207-FD8D5EDA5205}" dt="2023-11-30T15:40:36.888" v="1657" actId="1076"/>
          <ac:spMkLst>
            <pc:docMk/>
            <pc:sldMk cId="2677017266" sldId="302"/>
            <ac:spMk id="2" creationId="{2C0E5536-DC33-0BD2-2EF5-7B06797A26A1}"/>
          </ac:spMkLst>
        </pc:spChg>
        <pc:spChg chg="add">
          <ac:chgData name="Shanelle Haye" userId="dec7468cef3e4c30" providerId="LiveId" clId="{E61DA394-83DD-42B9-B207-FD8D5EDA5205}" dt="2023-11-23T13:53:18.101" v="965" actId="26606"/>
          <ac:spMkLst>
            <pc:docMk/>
            <pc:sldMk cId="2677017266" sldId="302"/>
            <ac:spMk id="12" creationId="{B8144315-1C5A-4185-A952-25D98D303D46}"/>
          </ac:spMkLst>
        </pc:spChg>
        <pc:grpChg chg="add">
          <ac:chgData name="Shanelle Haye" userId="dec7468cef3e4c30" providerId="LiveId" clId="{E61DA394-83DD-42B9-B207-FD8D5EDA5205}" dt="2023-11-23T13:53:18.101" v="965" actId="26606"/>
          <ac:grpSpMkLst>
            <pc:docMk/>
            <pc:sldMk cId="2677017266" sldId="302"/>
            <ac:grpSpMk id="8" creationId="{4091D54B-59AB-4A5E-8E9E-0421BD66D4FB}"/>
          </ac:grpSpMkLst>
        </pc:grpChg>
        <pc:grpChg chg="add">
          <ac:chgData name="Shanelle Haye" userId="dec7468cef3e4c30" providerId="LiveId" clId="{E61DA394-83DD-42B9-B207-FD8D5EDA5205}" dt="2023-11-23T13:53:18.101" v="965" actId="26606"/>
          <ac:grpSpMkLst>
            <pc:docMk/>
            <pc:sldMk cId="2677017266" sldId="302"/>
            <ac:grpSpMk id="14" creationId="{25A657F0-42F3-40D3-BC75-7DA1F5C6A225}"/>
          </ac:grpSpMkLst>
        </pc:grpChg>
        <pc:picChg chg="add del mod">
          <ac:chgData name="Shanelle Haye" userId="dec7468cef3e4c30" providerId="LiveId" clId="{E61DA394-83DD-42B9-B207-FD8D5EDA5205}" dt="2023-11-30T15:48:13.213" v="1696" actId="478"/>
          <ac:picMkLst>
            <pc:docMk/>
            <pc:sldMk cId="2677017266" sldId="302"/>
            <ac:picMk id="3" creationId="{ABAC074D-C77E-D808-4801-6A8D80F893A6}"/>
          </ac:picMkLst>
        </pc:picChg>
        <pc:picChg chg="add mod">
          <ac:chgData name="Shanelle Haye" userId="dec7468cef3e4c30" providerId="LiveId" clId="{E61DA394-83DD-42B9-B207-FD8D5EDA5205}" dt="2023-11-30T15:48:15.370" v="1697" actId="1076"/>
          <ac:picMkLst>
            <pc:docMk/>
            <pc:sldMk cId="2677017266" sldId="302"/>
            <ac:picMk id="5" creationId="{A2B7E0AF-A60B-0255-2530-F3570AA5E88E}"/>
          </ac:picMkLst>
        </pc:picChg>
      </pc:sldChg>
      <pc:sldChg chg="addSp delSp modSp add del mod">
        <pc:chgData name="Shanelle Haye" userId="dec7468cef3e4c30" providerId="LiveId" clId="{E61DA394-83DD-42B9-B207-FD8D5EDA5205}" dt="2023-11-30T15:40:24.668" v="1653" actId="2696"/>
        <pc:sldMkLst>
          <pc:docMk/>
          <pc:sldMk cId="3411910070" sldId="303"/>
        </pc:sldMkLst>
        <pc:spChg chg="mod">
          <ac:chgData name="Shanelle Haye" userId="dec7468cef3e4c30" providerId="LiveId" clId="{E61DA394-83DD-42B9-B207-FD8D5EDA5205}" dt="2023-11-23T14:00:40.180" v="1127" actId="1076"/>
          <ac:spMkLst>
            <pc:docMk/>
            <pc:sldMk cId="3411910070" sldId="303"/>
            <ac:spMk id="2" creationId="{2C0E5536-DC33-0BD2-2EF5-7B06797A26A1}"/>
          </ac:spMkLst>
        </pc:spChg>
        <pc:picChg chg="del">
          <ac:chgData name="Shanelle Haye" userId="dec7468cef3e4c30" providerId="LiveId" clId="{E61DA394-83DD-42B9-B207-FD8D5EDA5205}" dt="2023-11-23T13:54:47.005" v="990" actId="478"/>
          <ac:picMkLst>
            <pc:docMk/>
            <pc:sldMk cId="3411910070" sldId="303"/>
            <ac:picMk id="3" creationId="{ABAC074D-C77E-D808-4801-6A8D80F893A6}"/>
          </ac:picMkLst>
        </pc:picChg>
        <pc:picChg chg="add mod">
          <ac:chgData name="Shanelle Haye" userId="dec7468cef3e4c30" providerId="LiveId" clId="{E61DA394-83DD-42B9-B207-FD8D5EDA5205}" dt="2023-11-23T13:54:51.175" v="991" actId="1076"/>
          <ac:picMkLst>
            <pc:docMk/>
            <pc:sldMk cId="3411910070" sldId="303"/>
            <ac:picMk id="4" creationId="{3E0FC644-38C6-F58D-E8D6-6C34A27CD332}"/>
          </ac:picMkLst>
        </pc:picChg>
      </pc:sldChg>
      <pc:sldChg chg="addSp delSp modSp add mod">
        <pc:chgData name="Shanelle Haye" userId="dec7468cef3e4c30" providerId="LiveId" clId="{E61DA394-83DD-42B9-B207-FD8D5EDA5205}" dt="2023-11-30T16:14:23.406" v="2143" actId="478"/>
        <pc:sldMkLst>
          <pc:docMk/>
          <pc:sldMk cId="1877298251" sldId="304"/>
        </pc:sldMkLst>
        <pc:spChg chg="del mod">
          <ac:chgData name="Shanelle Haye" userId="dec7468cef3e4c30" providerId="LiveId" clId="{E61DA394-83DD-42B9-B207-FD8D5EDA5205}" dt="2023-11-30T15:40:56.981" v="1662" actId="478"/>
          <ac:spMkLst>
            <pc:docMk/>
            <pc:sldMk cId="1877298251" sldId="304"/>
            <ac:spMk id="2" creationId="{2C0E5536-DC33-0BD2-2EF5-7B06797A26A1}"/>
          </ac:spMkLst>
        </pc:spChg>
        <pc:spChg chg="add mod">
          <ac:chgData name="Shanelle Haye" userId="dec7468cef3e4c30" providerId="LiveId" clId="{E61DA394-83DD-42B9-B207-FD8D5EDA5205}" dt="2023-11-30T15:41:02.075" v="1664" actId="1076"/>
          <ac:spMkLst>
            <pc:docMk/>
            <pc:sldMk cId="1877298251" sldId="304"/>
            <ac:spMk id="4" creationId="{D68B0BF8-8CC1-38B0-C142-BC668C860528}"/>
          </ac:spMkLst>
        </pc:spChg>
        <pc:spChg chg="add del mod">
          <ac:chgData name="Shanelle Haye" userId="dec7468cef3e4c30" providerId="LiveId" clId="{E61DA394-83DD-42B9-B207-FD8D5EDA5205}" dt="2023-11-30T16:14:23.406" v="2143" actId="478"/>
          <ac:spMkLst>
            <pc:docMk/>
            <pc:sldMk cId="1877298251" sldId="304"/>
            <ac:spMk id="6" creationId="{4F5A82B5-0B89-D2AE-527D-106B64D504B0}"/>
          </ac:spMkLst>
        </pc:spChg>
        <pc:picChg chg="add mod">
          <ac:chgData name="Shanelle Haye" userId="dec7468cef3e4c30" providerId="LiveId" clId="{E61DA394-83DD-42B9-B207-FD8D5EDA5205}" dt="2023-11-23T13:55:37.838" v="1000" actId="1076"/>
          <ac:picMkLst>
            <pc:docMk/>
            <pc:sldMk cId="1877298251" sldId="304"/>
            <ac:picMk id="3" creationId="{2F39F5C7-F6F0-E69D-E8D2-FB5D28FED69D}"/>
          </ac:picMkLst>
        </pc:picChg>
        <pc:picChg chg="del">
          <ac:chgData name="Shanelle Haye" userId="dec7468cef3e4c30" providerId="LiveId" clId="{E61DA394-83DD-42B9-B207-FD8D5EDA5205}" dt="2023-11-23T13:55:35.649" v="999" actId="478"/>
          <ac:picMkLst>
            <pc:docMk/>
            <pc:sldMk cId="1877298251" sldId="304"/>
            <ac:picMk id="4" creationId="{3E0FC644-38C6-F58D-E8D6-6C34A27CD332}"/>
          </ac:picMkLst>
        </pc:picChg>
      </pc:sldChg>
      <pc:sldChg chg="addSp delSp modSp add del mod">
        <pc:chgData name="Shanelle Haye" userId="dec7468cef3e4c30" providerId="LiveId" clId="{E61DA394-83DD-42B9-B207-FD8D5EDA5205}" dt="2023-11-30T15:41:07.556" v="1665" actId="2696"/>
        <pc:sldMkLst>
          <pc:docMk/>
          <pc:sldMk cId="37349090" sldId="305"/>
        </pc:sldMkLst>
        <pc:spChg chg="add del mod">
          <ac:chgData name="Shanelle Haye" userId="dec7468cef3e4c30" providerId="LiveId" clId="{E61DA394-83DD-42B9-B207-FD8D5EDA5205}" dt="2023-11-23T14:00:09.328" v="1120" actId="1076"/>
          <ac:spMkLst>
            <pc:docMk/>
            <pc:sldMk cId="37349090" sldId="305"/>
            <ac:spMk id="2" creationId="{2C0E5536-DC33-0BD2-2EF5-7B06797A26A1}"/>
          </ac:spMkLst>
        </pc:spChg>
        <pc:graphicFrameChg chg="add del mod">
          <ac:chgData name="Shanelle Haye" userId="dec7468cef3e4c30" providerId="LiveId" clId="{E61DA394-83DD-42B9-B207-FD8D5EDA5205}" dt="2023-11-23T13:58:15.459" v="1091" actId="12084"/>
          <ac:graphicFrameMkLst>
            <pc:docMk/>
            <pc:sldMk cId="37349090" sldId="305"/>
            <ac:graphicFrameMk id="5" creationId="{A9387B4A-4000-9BB5-9C9E-A01BADBF09B6}"/>
          </ac:graphicFrameMkLst>
        </pc:graphicFrameChg>
        <pc:picChg chg="del">
          <ac:chgData name="Shanelle Haye" userId="dec7468cef3e4c30" providerId="LiveId" clId="{E61DA394-83DD-42B9-B207-FD8D5EDA5205}" dt="2023-11-23T13:57:33.281" v="1087" actId="478"/>
          <ac:picMkLst>
            <pc:docMk/>
            <pc:sldMk cId="37349090" sldId="305"/>
            <ac:picMk id="3" creationId="{2F39F5C7-F6F0-E69D-E8D2-FB5D28FED69D}"/>
          </ac:picMkLst>
        </pc:picChg>
        <pc:picChg chg="add mod">
          <ac:chgData name="Shanelle Haye" userId="dec7468cef3e4c30" providerId="LiveId" clId="{E61DA394-83DD-42B9-B207-FD8D5EDA5205}" dt="2023-11-23T13:57:35.851" v="1088" actId="1076"/>
          <ac:picMkLst>
            <pc:docMk/>
            <pc:sldMk cId="37349090" sldId="305"/>
            <ac:picMk id="4" creationId="{D2AAC40A-1E79-09A3-652E-BCC3A5FB4DDF}"/>
          </ac:picMkLst>
        </pc:picChg>
      </pc:sldChg>
      <pc:sldChg chg="addSp delSp modSp add del mod ord">
        <pc:chgData name="Shanelle Haye" userId="dec7468cef3e4c30" providerId="LiveId" clId="{E61DA394-83DD-42B9-B207-FD8D5EDA5205}" dt="2023-11-30T15:41:13.088" v="1666" actId="2696"/>
        <pc:sldMkLst>
          <pc:docMk/>
          <pc:sldMk cId="1355347499" sldId="306"/>
        </pc:sldMkLst>
        <pc:spChg chg="mod">
          <ac:chgData name="Shanelle Haye" userId="dec7468cef3e4c30" providerId="LiveId" clId="{E61DA394-83DD-42B9-B207-FD8D5EDA5205}" dt="2023-11-23T13:59:44.804" v="1114" actId="1076"/>
          <ac:spMkLst>
            <pc:docMk/>
            <pc:sldMk cId="1355347499" sldId="306"/>
            <ac:spMk id="2" creationId="{2C0E5536-DC33-0BD2-2EF5-7B06797A26A1}"/>
          </ac:spMkLst>
        </pc:spChg>
        <pc:picChg chg="add mod">
          <ac:chgData name="Shanelle Haye" userId="dec7468cef3e4c30" providerId="LiveId" clId="{E61DA394-83DD-42B9-B207-FD8D5EDA5205}" dt="2023-11-23T13:59:57.711" v="1118" actId="1076"/>
          <ac:picMkLst>
            <pc:docMk/>
            <pc:sldMk cId="1355347499" sldId="306"/>
            <ac:picMk id="3" creationId="{7DE59C80-62C5-6B1A-2F57-973B78818B6D}"/>
          </ac:picMkLst>
        </pc:picChg>
        <pc:picChg chg="del">
          <ac:chgData name="Shanelle Haye" userId="dec7468cef3e4c30" providerId="LiveId" clId="{E61DA394-83DD-42B9-B207-FD8D5EDA5205}" dt="2023-11-23T13:59:54.628" v="1117" actId="478"/>
          <ac:picMkLst>
            <pc:docMk/>
            <pc:sldMk cId="1355347499" sldId="306"/>
            <ac:picMk id="4" creationId="{D2AAC40A-1E79-09A3-652E-BCC3A5FB4DDF}"/>
          </ac:picMkLst>
        </pc:picChg>
      </pc:sldChg>
      <pc:sldChg chg="addSp delSp modSp add mod ord">
        <pc:chgData name="Shanelle Haye" userId="dec7468cef3e4c30" providerId="LiveId" clId="{E61DA394-83DD-42B9-B207-FD8D5EDA5205}" dt="2023-11-30T16:24:36.607" v="2156"/>
        <pc:sldMkLst>
          <pc:docMk/>
          <pc:sldMk cId="1403044455" sldId="307"/>
        </pc:sldMkLst>
        <pc:spChg chg="mod">
          <ac:chgData name="Shanelle Haye" userId="dec7468cef3e4c30" providerId="LiveId" clId="{E61DA394-83DD-42B9-B207-FD8D5EDA5205}" dt="2023-11-23T14:02:09.075" v="1154" actId="1076"/>
          <ac:spMkLst>
            <pc:docMk/>
            <pc:sldMk cId="1403044455" sldId="307"/>
            <ac:spMk id="2" creationId="{2C0E5536-DC33-0BD2-2EF5-7B06797A26A1}"/>
          </ac:spMkLst>
        </pc:spChg>
        <pc:picChg chg="del">
          <ac:chgData name="Shanelle Haye" userId="dec7468cef3e4c30" providerId="LiveId" clId="{E61DA394-83DD-42B9-B207-FD8D5EDA5205}" dt="2023-11-23T14:01:46.544" v="1137" actId="478"/>
          <ac:picMkLst>
            <pc:docMk/>
            <pc:sldMk cId="1403044455" sldId="307"/>
            <ac:picMk id="3" creationId="{7DE59C80-62C5-6B1A-2F57-973B78818B6D}"/>
          </ac:picMkLst>
        </pc:picChg>
        <pc:picChg chg="add mod">
          <ac:chgData name="Shanelle Haye" userId="dec7468cef3e4c30" providerId="LiveId" clId="{E61DA394-83DD-42B9-B207-FD8D5EDA5205}" dt="2023-11-23T14:01:53.610" v="1138" actId="1076"/>
          <ac:picMkLst>
            <pc:docMk/>
            <pc:sldMk cId="1403044455" sldId="307"/>
            <ac:picMk id="4" creationId="{F0B97530-DDED-9BD4-A79F-B2FD5D7E9480}"/>
          </ac:picMkLst>
        </pc:picChg>
      </pc:sldChg>
      <pc:sldChg chg="addSp delSp modSp add del mod">
        <pc:chgData name="Shanelle Haye" userId="dec7468cef3e4c30" providerId="LiveId" clId="{E61DA394-83DD-42B9-B207-FD8D5EDA5205}" dt="2023-11-30T15:41:20.663" v="1667" actId="2696"/>
        <pc:sldMkLst>
          <pc:docMk/>
          <pc:sldMk cId="1739735414" sldId="308"/>
        </pc:sldMkLst>
        <pc:spChg chg="mod">
          <ac:chgData name="Shanelle Haye" userId="dec7468cef3e4c30" providerId="LiveId" clId="{E61DA394-83DD-42B9-B207-FD8D5EDA5205}" dt="2023-11-23T14:03:27.248" v="1182" actId="1076"/>
          <ac:spMkLst>
            <pc:docMk/>
            <pc:sldMk cId="1739735414" sldId="308"/>
            <ac:spMk id="2" creationId="{2C0E5536-DC33-0BD2-2EF5-7B06797A26A1}"/>
          </ac:spMkLst>
        </pc:spChg>
        <pc:picChg chg="add mod">
          <ac:chgData name="Shanelle Haye" userId="dec7468cef3e4c30" providerId="LiveId" clId="{E61DA394-83DD-42B9-B207-FD8D5EDA5205}" dt="2023-11-23T14:02:55.960" v="1161" actId="1076"/>
          <ac:picMkLst>
            <pc:docMk/>
            <pc:sldMk cId="1739735414" sldId="308"/>
            <ac:picMk id="3" creationId="{8E80BD0D-B85B-EB48-0421-3153373CD6E4}"/>
          </ac:picMkLst>
        </pc:picChg>
        <pc:picChg chg="del">
          <ac:chgData name="Shanelle Haye" userId="dec7468cef3e4c30" providerId="LiveId" clId="{E61DA394-83DD-42B9-B207-FD8D5EDA5205}" dt="2023-11-23T14:02:54.200" v="1160" actId="478"/>
          <ac:picMkLst>
            <pc:docMk/>
            <pc:sldMk cId="1739735414" sldId="308"/>
            <ac:picMk id="4" creationId="{F0B97530-DDED-9BD4-A79F-B2FD5D7E9480}"/>
          </ac:picMkLst>
        </pc:picChg>
      </pc:sldChg>
      <pc:sldChg chg="addSp delSp modSp add mod">
        <pc:chgData name="Shanelle Haye" userId="dec7468cef3e4c30" providerId="LiveId" clId="{E61DA394-83DD-42B9-B207-FD8D5EDA5205}" dt="2023-11-23T14:04:20.883" v="1208" actId="1076"/>
        <pc:sldMkLst>
          <pc:docMk/>
          <pc:sldMk cId="1404940598" sldId="309"/>
        </pc:sldMkLst>
        <pc:spChg chg="mod">
          <ac:chgData name="Shanelle Haye" userId="dec7468cef3e4c30" providerId="LiveId" clId="{E61DA394-83DD-42B9-B207-FD8D5EDA5205}" dt="2023-11-23T14:04:20.883" v="1208" actId="1076"/>
          <ac:spMkLst>
            <pc:docMk/>
            <pc:sldMk cId="1404940598" sldId="309"/>
            <ac:spMk id="2" creationId="{2C0E5536-DC33-0BD2-2EF5-7B06797A26A1}"/>
          </ac:spMkLst>
        </pc:spChg>
        <pc:picChg chg="del">
          <ac:chgData name="Shanelle Haye" userId="dec7468cef3e4c30" providerId="LiveId" clId="{E61DA394-83DD-42B9-B207-FD8D5EDA5205}" dt="2023-11-23T14:03:59.788" v="1190" actId="478"/>
          <ac:picMkLst>
            <pc:docMk/>
            <pc:sldMk cId="1404940598" sldId="309"/>
            <ac:picMk id="3" creationId="{8E80BD0D-B85B-EB48-0421-3153373CD6E4}"/>
          </ac:picMkLst>
        </pc:picChg>
        <pc:picChg chg="add mod">
          <ac:chgData name="Shanelle Haye" userId="dec7468cef3e4c30" providerId="LiveId" clId="{E61DA394-83DD-42B9-B207-FD8D5EDA5205}" dt="2023-11-23T14:04:04.488" v="1192" actId="1076"/>
          <ac:picMkLst>
            <pc:docMk/>
            <pc:sldMk cId="1404940598" sldId="309"/>
            <ac:picMk id="4" creationId="{45A64EC4-B986-ADC1-571B-F7062F1FBBB1}"/>
          </ac:picMkLst>
        </pc:picChg>
      </pc:sldChg>
      <pc:sldChg chg="addSp delSp modSp add mod">
        <pc:chgData name="Shanelle Haye" userId="dec7468cef3e4c30" providerId="LiveId" clId="{E61DA394-83DD-42B9-B207-FD8D5EDA5205}" dt="2023-11-30T15:41:57.655" v="1674" actId="208"/>
        <pc:sldMkLst>
          <pc:docMk/>
          <pc:sldMk cId="628773813" sldId="310"/>
        </pc:sldMkLst>
        <pc:spChg chg="mod">
          <ac:chgData name="Shanelle Haye" userId="dec7468cef3e4c30" providerId="LiveId" clId="{E61DA394-83DD-42B9-B207-FD8D5EDA5205}" dt="2023-11-23T14:05:05.827" v="1222" actId="20577"/>
          <ac:spMkLst>
            <pc:docMk/>
            <pc:sldMk cId="628773813" sldId="310"/>
            <ac:spMk id="2" creationId="{2C0E5536-DC33-0BD2-2EF5-7B06797A26A1}"/>
          </ac:spMkLst>
        </pc:spChg>
        <pc:spChg chg="add mod">
          <ac:chgData name="Shanelle Haye" userId="dec7468cef3e4c30" providerId="LiveId" clId="{E61DA394-83DD-42B9-B207-FD8D5EDA5205}" dt="2023-11-30T15:41:57.655" v="1674" actId="208"/>
          <ac:spMkLst>
            <pc:docMk/>
            <pc:sldMk cId="628773813" sldId="310"/>
            <ac:spMk id="5" creationId="{1C27B018-D44B-2EA7-CA8D-A5BDBDEFE68F}"/>
          </ac:spMkLst>
        </pc:spChg>
        <pc:picChg chg="add del mod">
          <ac:chgData name="Shanelle Haye" userId="dec7468cef3e4c30" providerId="LiveId" clId="{E61DA394-83DD-42B9-B207-FD8D5EDA5205}" dt="2023-11-30T15:41:43.283" v="1670" actId="478"/>
          <ac:picMkLst>
            <pc:docMk/>
            <pc:sldMk cId="628773813" sldId="310"/>
            <ac:picMk id="3" creationId="{83475B09-2AFC-29A4-EB5F-4F3075269DA8}"/>
          </ac:picMkLst>
        </pc:picChg>
        <pc:picChg chg="add mod">
          <ac:chgData name="Shanelle Haye" userId="dec7468cef3e4c30" providerId="LiveId" clId="{E61DA394-83DD-42B9-B207-FD8D5EDA5205}" dt="2023-11-30T15:41:45.987" v="1671" actId="1076"/>
          <ac:picMkLst>
            <pc:docMk/>
            <pc:sldMk cId="628773813" sldId="310"/>
            <ac:picMk id="4" creationId="{0A11CA51-51B3-B4CD-6888-E97C0C3E0025}"/>
          </ac:picMkLst>
        </pc:picChg>
        <pc:picChg chg="del">
          <ac:chgData name="Shanelle Haye" userId="dec7468cef3e4c30" providerId="LiveId" clId="{E61DA394-83DD-42B9-B207-FD8D5EDA5205}" dt="2023-11-23T14:05:00.382" v="1216" actId="478"/>
          <ac:picMkLst>
            <pc:docMk/>
            <pc:sldMk cId="628773813" sldId="310"/>
            <ac:picMk id="4" creationId="{45A64EC4-B986-ADC1-571B-F7062F1FBBB1}"/>
          </ac:picMkLst>
        </pc:picChg>
      </pc:sldChg>
      <pc:sldChg chg="addSp delSp modSp add mod">
        <pc:chgData name="Shanelle Haye" userId="dec7468cef3e4c30" providerId="LiveId" clId="{E61DA394-83DD-42B9-B207-FD8D5EDA5205}" dt="2023-11-30T15:42:31.866" v="1691"/>
        <pc:sldMkLst>
          <pc:docMk/>
          <pc:sldMk cId="3125934427" sldId="311"/>
        </pc:sldMkLst>
        <pc:spChg chg="mod">
          <ac:chgData name="Shanelle Haye" userId="dec7468cef3e4c30" providerId="LiveId" clId="{E61DA394-83DD-42B9-B207-FD8D5EDA5205}" dt="2023-11-23T14:05:53.955" v="1236" actId="20577"/>
          <ac:spMkLst>
            <pc:docMk/>
            <pc:sldMk cId="3125934427" sldId="311"/>
            <ac:spMk id="2" creationId="{2C0E5536-DC33-0BD2-2EF5-7B06797A26A1}"/>
          </ac:spMkLst>
        </pc:spChg>
        <pc:spChg chg="add mod">
          <ac:chgData name="Shanelle Haye" userId="dec7468cef3e4c30" providerId="LiveId" clId="{E61DA394-83DD-42B9-B207-FD8D5EDA5205}" dt="2023-11-30T15:42:31.866" v="1691"/>
          <ac:spMkLst>
            <pc:docMk/>
            <pc:sldMk cId="3125934427" sldId="311"/>
            <ac:spMk id="3" creationId="{CB1C9A36-7EA7-696D-0A80-1A58BEC8CFCA}"/>
          </ac:spMkLst>
        </pc:spChg>
        <pc:picChg chg="del">
          <ac:chgData name="Shanelle Haye" userId="dec7468cef3e4c30" providerId="LiveId" clId="{E61DA394-83DD-42B9-B207-FD8D5EDA5205}" dt="2023-11-23T14:05:45.178" v="1228" actId="478"/>
          <ac:picMkLst>
            <pc:docMk/>
            <pc:sldMk cId="3125934427" sldId="311"/>
            <ac:picMk id="3" creationId="{83475B09-2AFC-29A4-EB5F-4F3075269DA8}"/>
          </ac:picMkLst>
        </pc:picChg>
        <pc:picChg chg="add mod">
          <ac:chgData name="Shanelle Haye" userId="dec7468cef3e4c30" providerId="LiveId" clId="{E61DA394-83DD-42B9-B207-FD8D5EDA5205}" dt="2023-11-23T14:05:48.121" v="1229" actId="1076"/>
          <ac:picMkLst>
            <pc:docMk/>
            <pc:sldMk cId="3125934427" sldId="311"/>
            <ac:picMk id="4" creationId="{E8497295-393E-2AA6-5F95-E18001CAEA99}"/>
          </ac:picMkLst>
        </pc:picChg>
      </pc:sldChg>
      <pc:sldChg chg="addSp delSp modSp add mod">
        <pc:chgData name="Shanelle Haye" userId="dec7468cef3e4c30" providerId="LiveId" clId="{E61DA394-83DD-42B9-B207-FD8D5EDA5205}" dt="2023-11-23T14:06:43.411" v="1256" actId="1076"/>
        <pc:sldMkLst>
          <pc:docMk/>
          <pc:sldMk cId="1386721506" sldId="312"/>
        </pc:sldMkLst>
        <pc:spChg chg="mod">
          <ac:chgData name="Shanelle Haye" userId="dec7468cef3e4c30" providerId="LiveId" clId="{E61DA394-83DD-42B9-B207-FD8D5EDA5205}" dt="2023-11-23T14:06:43.411" v="1256" actId="1076"/>
          <ac:spMkLst>
            <pc:docMk/>
            <pc:sldMk cId="1386721506" sldId="312"/>
            <ac:spMk id="2" creationId="{2C0E5536-DC33-0BD2-2EF5-7B06797A26A1}"/>
          </ac:spMkLst>
        </pc:spChg>
        <pc:picChg chg="add mod">
          <ac:chgData name="Shanelle Haye" userId="dec7468cef3e4c30" providerId="LiveId" clId="{E61DA394-83DD-42B9-B207-FD8D5EDA5205}" dt="2023-11-23T14:06:28.071" v="1243" actId="1076"/>
          <ac:picMkLst>
            <pc:docMk/>
            <pc:sldMk cId="1386721506" sldId="312"/>
            <ac:picMk id="3" creationId="{94134005-DA1F-10C6-5F58-1964B2873F8B}"/>
          </ac:picMkLst>
        </pc:picChg>
        <pc:picChg chg="del">
          <ac:chgData name="Shanelle Haye" userId="dec7468cef3e4c30" providerId="LiveId" clId="{E61DA394-83DD-42B9-B207-FD8D5EDA5205}" dt="2023-11-23T14:06:26.219" v="1242" actId="478"/>
          <ac:picMkLst>
            <pc:docMk/>
            <pc:sldMk cId="1386721506" sldId="312"/>
            <ac:picMk id="4" creationId="{E8497295-393E-2AA6-5F95-E18001CAEA99}"/>
          </ac:picMkLst>
        </pc:picChg>
      </pc:sldChg>
      <pc:sldChg chg="addSp delSp modSp add mod">
        <pc:chgData name="Shanelle Haye" userId="dec7468cef3e4c30" providerId="LiveId" clId="{E61DA394-83DD-42B9-B207-FD8D5EDA5205}" dt="2023-11-23T14:07:20.987" v="1269" actId="20577"/>
        <pc:sldMkLst>
          <pc:docMk/>
          <pc:sldMk cId="2964404366" sldId="313"/>
        </pc:sldMkLst>
        <pc:spChg chg="mod">
          <ac:chgData name="Shanelle Haye" userId="dec7468cef3e4c30" providerId="LiveId" clId="{E61DA394-83DD-42B9-B207-FD8D5EDA5205}" dt="2023-11-23T14:07:20.987" v="1269" actId="20577"/>
          <ac:spMkLst>
            <pc:docMk/>
            <pc:sldMk cId="2964404366" sldId="313"/>
            <ac:spMk id="2" creationId="{2C0E5536-DC33-0BD2-2EF5-7B06797A26A1}"/>
          </ac:spMkLst>
        </pc:spChg>
        <pc:picChg chg="del">
          <ac:chgData name="Shanelle Haye" userId="dec7468cef3e4c30" providerId="LiveId" clId="{E61DA394-83DD-42B9-B207-FD8D5EDA5205}" dt="2023-11-23T14:07:13.065" v="1263" actId="478"/>
          <ac:picMkLst>
            <pc:docMk/>
            <pc:sldMk cId="2964404366" sldId="313"/>
            <ac:picMk id="3" creationId="{94134005-DA1F-10C6-5F58-1964B2873F8B}"/>
          </ac:picMkLst>
        </pc:picChg>
        <pc:picChg chg="add mod">
          <ac:chgData name="Shanelle Haye" userId="dec7468cef3e4c30" providerId="LiveId" clId="{E61DA394-83DD-42B9-B207-FD8D5EDA5205}" dt="2023-11-23T14:07:15.577" v="1264" actId="1076"/>
          <ac:picMkLst>
            <pc:docMk/>
            <pc:sldMk cId="2964404366" sldId="313"/>
            <ac:picMk id="4" creationId="{0D128EA4-1322-E54E-F144-8CD22870F8C9}"/>
          </ac:picMkLst>
        </pc:picChg>
      </pc:sldChg>
      <pc:sldChg chg="addSp delSp modSp new mod">
        <pc:chgData name="Shanelle Haye" userId="dec7468cef3e4c30" providerId="LiveId" clId="{E61DA394-83DD-42B9-B207-FD8D5EDA5205}" dt="2023-11-30T15:33:12.364" v="1579" actId="478"/>
        <pc:sldMkLst>
          <pc:docMk/>
          <pc:sldMk cId="544782962" sldId="314"/>
        </pc:sldMkLst>
        <pc:spChg chg="mod">
          <ac:chgData name="Shanelle Haye" userId="dec7468cef3e4c30" providerId="LiveId" clId="{E61DA394-83DD-42B9-B207-FD8D5EDA5205}" dt="2023-11-23T14:26:17.525" v="1483" actId="1076"/>
          <ac:spMkLst>
            <pc:docMk/>
            <pc:sldMk cId="544782962" sldId="314"/>
            <ac:spMk id="2" creationId="{0D835435-4FBD-B427-12C2-51D25C96FB3D}"/>
          </ac:spMkLst>
        </pc:spChg>
        <pc:spChg chg="del">
          <ac:chgData name="Shanelle Haye" userId="dec7468cef3e4c30" providerId="LiveId" clId="{E61DA394-83DD-42B9-B207-FD8D5EDA5205}" dt="2023-11-23T14:17:58.807" v="1288" actId="1032"/>
          <ac:spMkLst>
            <pc:docMk/>
            <pc:sldMk cId="544782962" sldId="314"/>
            <ac:spMk id="3" creationId="{08D986A6-A4B9-9B0A-2995-F3350CBE9217}"/>
          </ac:spMkLst>
        </pc:spChg>
        <pc:graphicFrameChg chg="add mod modGraphic">
          <ac:chgData name="Shanelle Haye" userId="dec7468cef3e4c30" providerId="LiveId" clId="{E61DA394-83DD-42B9-B207-FD8D5EDA5205}" dt="2023-11-30T15:33:12.364" v="1579" actId="478"/>
          <ac:graphicFrameMkLst>
            <pc:docMk/>
            <pc:sldMk cId="544782962" sldId="314"/>
            <ac:graphicFrameMk id="7" creationId="{38D934CC-CB57-FB6E-67F0-B2F9F72A8687}"/>
          </ac:graphicFrameMkLst>
        </pc:graphicFrameChg>
      </pc:sldChg>
      <pc:sldChg chg="addSp delSp modSp new mod ord">
        <pc:chgData name="Shanelle Haye" userId="dec7468cef3e4c30" providerId="LiveId" clId="{E61DA394-83DD-42B9-B207-FD8D5EDA5205}" dt="2023-11-30T15:52:05.638" v="1804" actId="1076"/>
        <pc:sldMkLst>
          <pc:docMk/>
          <pc:sldMk cId="2814077253" sldId="315"/>
        </pc:sldMkLst>
        <pc:spChg chg="mod">
          <ac:chgData name="Shanelle Haye" userId="dec7468cef3e4c30" providerId="LiveId" clId="{E61DA394-83DD-42B9-B207-FD8D5EDA5205}" dt="2023-11-28T14:35:39.787" v="1563" actId="20577"/>
          <ac:spMkLst>
            <pc:docMk/>
            <pc:sldMk cId="2814077253" sldId="315"/>
            <ac:spMk id="2" creationId="{D89ABF9E-141D-CAFF-68B9-9666AB3A2BEF}"/>
          </ac:spMkLst>
        </pc:spChg>
        <pc:spChg chg="del">
          <ac:chgData name="Shanelle Haye" userId="dec7468cef3e4c30" providerId="LiveId" clId="{E61DA394-83DD-42B9-B207-FD8D5EDA5205}" dt="2023-11-28T14:35:27.586" v="1538" actId="478"/>
          <ac:spMkLst>
            <pc:docMk/>
            <pc:sldMk cId="2814077253" sldId="315"/>
            <ac:spMk id="3" creationId="{4002C314-1D45-AC75-8ECD-49B50AC60A13}"/>
          </ac:spMkLst>
        </pc:spChg>
        <pc:picChg chg="add mod">
          <ac:chgData name="Shanelle Haye" userId="dec7468cef3e4c30" providerId="LiveId" clId="{E61DA394-83DD-42B9-B207-FD8D5EDA5205}" dt="2023-11-30T15:51:29.289" v="1796" actId="1076"/>
          <ac:picMkLst>
            <pc:docMk/>
            <pc:sldMk cId="2814077253" sldId="315"/>
            <ac:picMk id="5" creationId="{9C064D92-4024-4E50-A18F-DE243DC0E118}"/>
          </ac:picMkLst>
        </pc:picChg>
        <pc:picChg chg="add mod modCrop">
          <ac:chgData name="Shanelle Haye" userId="dec7468cef3e4c30" providerId="LiveId" clId="{E61DA394-83DD-42B9-B207-FD8D5EDA5205}" dt="2023-11-30T15:52:05.638" v="1804" actId="1076"/>
          <ac:picMkLst>
            <pc:docMk/>
            <pc:sldMk cId="2814077253" sldId="315"/>
            <ac:picMk id="7" creationId="{5204DBDA-6A33-20F3-45D7-1C9C41276746}"/>
          </ac:picMkLst>
        </pc:picChg>
      </pc:sldChg>
      <pc:sldChg chg="addSp delSp modSp new mod ord">
        <pc:chgData name="Shanelle Haye" userId="dec7468cef3e4c30" providerId="LiveId" clId="{E61DA394-83DD-42B9-B207-FD8D5EDA5205}" dt="2023-11-30T15:52:15.714" v="1808" actId="1076"/>
        <pc:sldMkLst>
          <pc:docMk/>
          <pc:sldMk cId="3075436820" sldId="316"/>
        </pc:sldMkLst>
        <pc:spChg chg="del">
          <ac:chgData name="Shanelle Haye" userId="dec7468cef3e4c30" providerId="LiveId" clId="{E61DA394-83DD-42B9-B207-FD8D5EDA5205}" dt="2023-11-29T14:08:40.935" v="1568" actId="478"/>
          <ac:spMkLst>
            <pc:docMk/>
            <pc:sldMk cId="3075436820" sldId="316"/>
            <ac:spMk id="2" creationId="{D5AECAB8-9B42-9093-3B5C-DAD81DD88E30}"/>
          </ac:spMkLst>
        </pc:spChg>
        <pc:spChg chg="del">
          <ac:chgData name="Shanelle Haye" userId="dec7468cef3e4c30" providerId="LiveId" clId="{E61DA394-83DD-42B9-B207-FD8D5EDA5205}" dt="2023-11-29T14:08:38.777" v="1567" actId="478"/>
          <ac:spMkLst>
            <pc:docMk/>
            <pc:sldMk cId="3075436820" sldId="316"/>
            <ac:spMk id="3" creationId="{47472207-033C-E2A7-AE98-7BE66CD807D4}"/>
          </ac:spMkLst>
        </pc:spChg>
        <pc:spChg chg="add mod">
          <ac:chgData name="Shanelle Haye" userId="dec7468cef3e4c30" providerId="LiveId" clId="{E61DA394-83DD-42B9-B207-FD8D5EDA5205}" dt="2023-11-30T15:50:45.202" v="1781" actId="1076"/>
          <ac:spMkLst>
            <pc:docMk/>
            <pc:sldMk cId="3075436820" sldId="316"/>
            <ac:spMk id="8" creationId="{FCA54609-DBDC-167E-4B29-8C6F1F5C3B86}"/>
          </ac:spMkLst>
        </pc:spChg>
        <pc:picChg chg="add mod">
          <ac:chgData name="Shanelle Haye" userId="dec7468cef3e4c30" providerId="LiveId" clId="{E61DA394-83DD-42B9-B207-FD8D5EDA5205}" dt="2023-11-30T15:52:13.999" v="1807" actId="1076"/>
          <ac:picMkLst>
            <pc:docMk/>
            <pc:sldMk cId="3075436820" sldId="316"/>
            <ac:picMk id="5" creationId="{967956D7-A16F-11E5-06EA-FD60FA057CB1}"/>
          </ac:picMkLst>
        </pc:picChg>
        <pc:picChg chg="add mod">
          <ac:chgData name="Shanelle Haye" userId="dec7468cef3e4c30" providerId="LiveId" clId="{E61DA394-83DD-42B9-B207-FD8D5EDA5205}" dt="2023-11-30T15:52:15.714" v="1808" actId="1076"/>
          <ac:picMkLst>
            <pc:docMk/>
            <pc:sldMk cId="3075436820" sldId="316"/>
            <ac:picMk id="7" creationId="{E782851B-2858-B9F1-14BD-62911CC5DE21}"/>
          </ac:picMkLst>
        </pc:picChg>
      </pc:sldChg>
      <pc:sldChg chg="addSp delSp modSp add mod">
        <pc:chgData name="Shanelle Haye" userId="dec7468cef3e4c30" providerId="LiveId" clId="{E61DA394-83DD-42B9-B207-FD8D5EDA5205}" dt="2023-11-30T16:16:04.098" v="2154" actId="1076"/>
        <pc:sldMkLst>
          <pc:docMk/>
          <pc:sldMk cId="204394101" sldId="317"/>
        </pc:sldMkLst>
        <pc:spChg chg="mod">
          <ac:chgData name="Shanelle Haye" userId="dec7468cef3e4c30" providerId="LiveId" clId="{E61DA394-83DD-42B9-B207-FD8D5EDA5205}" dt="2023-11-30T15:42:17.595" v="1689" actId="20577"/>
          <ac:spMkLst>
            <pc:docMk/>
            <pc:sldMk cId="204394101" sldId="317"/>
            <ac:spMk id="2" creationId="{2C0E5536-DC33-0BD2-2EF5-7B06797A26A1}"/>
          </ac:spMkLst>
        </pc:spChg>
        <pc:picChg chg="del">
          <ac:chgData name="Shanelle Haye" userId="dec7468cef3e4c30" providerId="LiveId" clId="{E61DA394-83DD-42B9-B207-FD8D5EDA5205}" dt="2023-11-30T15:42:19.599" v="1690" actId="478"/>
          <ac:picMkLst>
            <pc:docMk/>
            <pc:sldMk cId="204394101" sldId="317"/>
            <ac:picMk id="4" creationId="{0A11CA51-51B3-B4CD-6888-E97C0C3E0025}"/>
          </ac:picMkLst>
        </pc:picChg>
        <pc:picChg chg="add del mod">
          <ac:chgData name="Shanelle Haye" userId="dec7468cef3e4c30" providerId="LiveId" clId="{E61DA394-83DD-42B9-B207-FD8D5EDA5205}" dt="2023-11-30T16:15:02.917" v="2144" actId="478"/>
          <ac:picMkLst>
            <pc:docMk/>
            <pc:sldMk cId="204394101" sldId="317"/>
            <ac:picMk id="6" creationId="{4BB1F950-6D4A-12C7-028A-E5EC04446AE7}"/>
          </ac:picMkLst>
        </pc:picChg>
        <pc:picChg chg="add del mod">
          <ac:chgData name="Shanelle Haye" userId="dec7468cef3e4c30" providerId="LiveId" clId="{E61DA394-83DD-42B9-B207-FD8D5EDA5205}" dt="2023-11-30T16:15:15.991" v="2148" actId="478"/>
          <ac:picMkLst>
            <pc:docMk/>
            <pc:sldMk cId="204394101" sldId="317"/>
            <ac:picMk id="11" creationId="{53873B21-A609-8A6B-A5B2-5C8D0E3B59BB}"/>
          </ac:picMkLst>
        </pc:picChg>
        <pc:picChg chg="add mod">
          <ac:chgData name="Shanelle Haye" userId="dec7468cef3e4c30" providerId="LiveId" clId="{E61DA394-83DD-42B9-B207-FD8D5EDA5205}" dt="2023-11-30T16:16:04.098" v="2154" actId="1076"/>
          <ac:picMkLst>
            <pc:docMk/>
            <pc:sldMk cId="204394101" sldId="317"/>
            <ac:picMk id="18" creationId="{0C511D4A-15E2-636B-5ED8-CC37D48BBAC5}"/>
          </ac:picMkLst>
        </pc:picChg>
      </pc:sldChg>
      <pc:sldChg chg="addSp delSp modSp add mod">
        <pc:chgData name="Shanelle Haye" userId="dec7468cef3e4c30" providerId="LiveId" clId="{E61DA394-83DD-42B9-B207-FD8D5EDA5205}" dt="2023-11-30T15:49:16.684" v="1739" actId="1076"/>
        <pc:sldMkLst>
          <pc:docMk/>
          <pc:sldMk cId="2443676208" sldId="318"/>
        </pc:sldMkLst>
        <pc:spChg chg="mod">
          <ac:chgData name="Shanelle Haye" userId="dec7468cef3e4c30" providerId="LiveId" clId="{E61DA394-83DD-42B9-B207-FD8D5EDA5205}" dt="2023-11-30T15:49:01.755" v="1733" actId="20577"/>
          <ac:spMkLst>
            <pc:docMk/>
            <pc:sldMk cId="2443676208" sldId="318"/>
            <ac:spMk id="2" creationId="{2C0E5536-DC33-0BD2-2EF5-7B06797A26A1}"/>
          </ac:spMkLst>
        </pc:spChg>
        <pc:picChg chg="del">
          <ac:chgData name="Shanelle Haye" userId="dec7468cef3e4c30" providerId="LiveId" clId="{E61DA394-83DD-42B9-B207-FD8D5EDA5205}" dt="2023-11-30T15:49:03.577" v="1734" actId="478"/>
          <ac:picMkLst>
            <pc:docMk/>
            <pc:sldMk cId="2443676208" sldId="318"/>
            <ac:picMk id="3" creationId="{94134005-DA1F-10C6-5F58-1964B2873F8B}"/>
          </ac:picMkLst>
        </pc:picChg>
        <pc:picChg chg="add mod">
          <ac:chgData name="Shanelle Haye" userId="dec7468cef3e4c30" providerId="LiveId" clId="{E61DA394-83DD-42B9-B207-FD8D5EDA5205}" dt="2023-11-30T15:49:16.684" v="1739" actId="1076"/>
          <ac:picMkLst>
            <pc:docMk/>
            <pc:sldMk cId="2443676208" sldId="318"/>
            <ac:picMk id="5" creationId="{3ED8FD0C-6CC8-0884-CED6-327CA68BF981}"/>
          </ac:picMkLst>
        </pc:picChg>
      </pc:sldChg>
      <pc:sldChg chg="addSp delSp modSp add mod">
        <pc:chgData name="Shanelle Haye" userId="dec7468cef3e4c30" providerId="LiveId" clId="{E61DA394-83DD-42B9-B207-FD8D5EDA5205}" dt="2023-11-30T15:49:59.776" v="1775" actId="1076"/>
        <pc:sldMkLst>
          <pc:docMk/>
          <pc:sldMk cId="4193149042" sldId="319"/>
        </pc:sldMkLst>
        <pc:spChg chg="mod">
          <ac:chgData name="Shanelle Haye" userId="dec7468cef3e4c30" providerId="LiveId" clId="{E61DA394-83DD-42B9-B207-FD8D5EDA5205}" dt="2023-11-30T15:49:47.183" v="1768" actId="20577"/>
          <ac:spMkLst>
            <pc:docMk/>
            <pc:sldMk cId="4193149042" sldId="319"/>
            <ac:spMk id="4" creationId="{D68B0BF8-8CC1-38B0-C142-BC668C860528}"/>
          </ac:spMkLst>
        </pc:spChg>
        <pc:spChg chg="del">
          <ac:chgData name="Shanelle Haye" userId="dec7468cef3e4c30" providerId="LiveId" clId="{E61DA394-83DD-42B9-B207-FD8D5EDA5205}" dt="2023-11-30T15:49:35.302" v="1742" actId="478"/>
          <ac:spMkLst>
            <pc:docMk/>
            <pc:sldMk cId="4193149042" sldId="319"/>
            <ac:spMk id="6" creationId="{4F5A82B5-0B89-D2AE-527D-106B64D504B0}"/>
          </ac:spMkLst>
        </pc:spChg>
        <pc:picChg chg="del">
          <ac:chgData name="Shanelle Haye" userId="dec7468cef3e4c30" providerId="LiveId" clId="{E61DA394-83DD-42B9-B207-FD8D5EDA5205}" dt="2023-11-30T15:49:31.855" v="1741" actId="478"/>
          <ac:picMkLst>
            <pc:docMk/>
            <pc:sldMk cId="4193149042" sldId="319"/>
            <ac:picMk id="3" creationId="{2F39F5C7-F6F0-E69D-E8D2-FB5D28FED69D}"/>
          </ac:picMkLst>
        </pc:picChg>
        <pc:picChg chg="add mod">
          <ac:chgData name="Shanelle Haye" userId="dec7468cef3e4c30" providerId="LiveId" clId="{E61DA394-83DD-42B9-B207-FD8D5EDA5205}" dt="2023-11-30T15:49:59.776" v="1775" actId="1076"/>
          <ac:picMkLst>
            <pc:docMk/>
            <pc:sldMk cId="4193149042" sldId="319"/>
            <ac:picMk id="5" creationId="{555FA5E8-56D2-0CFD-FED0-1FAF60326877}"/>
          </ac:picMkLst>
        </pc:picChg>
      </pc:sldChg>
      <pc:sldChg chg="addSp delSp modSp add mod">
        <pc:chgData name="Shanelle Haye" userId="dec7468cef3e4c30" providerId="LiveId" clId="{E61DA394-83DD-42B9-B207-FD8D5EDA5205}" dt="2023-11-30T16:08:18.392" v="2013" actId="1076"/>
        <pc:sldMkLst>
          <pc:docMk/>
          <pc:sldMk cId="2380086124" sldId="320"/>
        </pc:sldMkLst>
        <pc:spChg chg="add del mod">
          <ac:chgData name="Shanelle Haye" userId="dec7468cef3e4c30" providerId="LiveId" clId="{E61DA394-83DD-42B9-B207-FD8D5EDA5205}" dt="2023-11-30T16:04:22.457" v="1919" actId="478"/>
          <ac:spMkLst>
            <pc:docMk/>
            <pc:sldMk cId="2380086124" sldId="320"/>
            <ac:spMk id="15" creationId="{B4C43A94-B0F9-E50F-C23D-6E380350864F}"/>
          </ac:spMkLst>
        </pc:spChg>
        <pc:spChg chg="add mod">
          <ac:chgData name="Shanelle Haye" userId="dec7468cef3e4c30" providerId="LiveId" clId="{E61DA394-83DD-42B9-B207-FD8D5EDA5205}" dt="2023-11-30T16:05:42.909" v="1966" actId="1076"/>
          <ac:spMkLst>
            <pc:docMk/>
            <pc:sldMk cId="2380086124" sldId="320"/>
            <ac:spMk id="16" creationId="{A2C710B9-D8FB-2A3C-D81D-9353DDDE4CCE}"/>
          </ac:spMkLst>
        </pc:spChg>
        <pc:picChg chg="add mod">
          <ac:chgData name="Shanelle Haye" userId="dec7468cef3e4c30" providerId="LiveId" clId="{E61DA394-83DD-42B9-B207-FD8D5EDA5205}" dt="2023-11-30T16:04:41.992" v="1926" actId="1076"/>
          <ac:picMkLst>
            <pc:docMk/>
            <pc:sldMk cId="2380086124" sldId="320"/>
            <ac:picMk id="3" creationId="{B0740C0F-4AAD-A23F-E7E8-AF40A1DA7BA5}"/>
          </ac:picMkLst>
        </pc:picChg>
        <pc:picChg chg="del">
          <ac:chgData name="Shanelle Haye" userId="dec7468cef3e4c30" providerId="LiveId" clId="{E61DA394-83DD-42B9-B207-FD8D5EDA5205}" dt="2023-11-30T15:52:28.080" v="1810" actId="478"/>
          <ac:picMkLst>
            <pc:docMk/>
            <pc:sldMk cId="2380086124" sldId="320"/>
            <ac:picMk id="5" creationId="{967956D7-A16F-11E5-06EA-FD60FA057CB1}"/>
          </ac:picMkLst>
        </pc:picChg>
        <pc:picChg chg="add del mod">
          <ac:chgData name="Shanelle Haye" userId="dec7468cef3e4c30" providerId="LiveId" clId="{E61DA394-83DD-42B9-B207-FD8D5EDA5205}" dt="2023-11-30T16:04:35.283" v="1922" actId="478"/>
          <ac:picMkLst>
            <pc:docMk/>
            <pc:sldMk cId="2380086124" sldId="320"/>
            <ac:picMk id="6" creationId="{DB2B464A-7209-402C-49E3-910FF149C471}"/>
          </ac:picMkLst>
        </pc:picChg>
        <pc:picChg chg="del">
          <ac:chgData name="Shanelle Haye" userId="dec7468cef3e4c30" providerId="LiveId" clId="{E61DA394-83DD-42B9-B207-FD8D5EDA5205}" dt="2023-11-30T15:52:28.761" v="1811" actId="478"/>
          <ac:picMkLst>
            <pc:docMk/>
            <pc:sldMk cId="2380086124" sldId="320"/>
            <ac:picMk id="7" creationId="{E782851B-2858-B9F1-14BD-62911CC5DE21}"/>
          </ac:picMkLst>
        </pc:picChg>
        <pc:picChg chg="add del mod">
          <ac:chgData name="Shanelle Haye" userId="dec7468cef3e4c30" providerId="LiveId" clId="{E61DA394-83DD-42B9-B207-FD8D5EDA5205}" dt="2023-11-30T16:01:06.498" v="1860" actId="478"/>
          <ac:picMkLst>
            <pc:docMk/>
            <pc:sldMk cId="2380086124" sldId="320"/>
            <ac:picMk id="10" creationId="{23364800-661C-A351-CF39-E69DEE1249B9}"/>
          </ac:picMkLst>
        </pc:picChg>
        <pc:picChg chg="add del mod modCrop">
          <ac:chgData name="Shanelle Haye" userId="dec7468cef3e4c30" providerId="LiveId" clId="{E61DA394-83DD-42B9-B207-FD8D5EDA5205}" dt="2023-11-30T16:04:35.941" v="1923" actId="478"/>
          <ac:picMkLst>
            <pc:docMk/>
            <pc:sldMk cId="2380086124" sldId="320"/>
            <ac:picMk id="12" creationId="{681C28BC-6B60-8907-99C9-F823039FFF09}"/>
          </ac:picMkLst>
        </pc:picChg>
        <pc:picChg chg="add del mod">
          <ac:chgData name="Shanelle Haye" userId="dec7468cef3e4c30" providerId="LiveId" clId="{E61DA394-83DD-42B9-B207-FD8D5EDA5205}" dt="2023-11-30T16:01:07.763" v="1861" actId="478"/>
          <ac:picMkLst>
            <pc:docMk/>
            <pc:sldMk cId="2380086124" sldId="320"/>
            <ac:picMk id="14" creationId="{7F13CE0F-A885-FCF8-2F14-7D73C49DA814}"/>
          </ac:picMkLst>
        </pc:picChg>
        <pc:cxnChg chg="add mod">
          <ac:chgData name="Shanelle Haye" userId="dec7468cef3e4c30" providerId="LiveId" clId="{E61DA394-83DD-42B9-B207-FD8D5EDA5205}" dt="2023-11-30T16:08:18.392" v="2013" actId="1076"/>
          <ac:cxnSpMkLst>
            <pc:docMk/>
            <pc:sldMk cId="2380086124" sldId="320"/>
            <ac:cxnSpMk id="17" creationId="{C6B05651-BC23-1D44-327F-B97F8A173A17}"/>
          </ac:cxnSpMkLst>
        </pc:cxnChg>
      </pc:sldChg>
      <pc:sldChg chg="addSp delSp modSp add mod">
        <pc:chgData name="Shanelle Haye" userId="dec7468cef3e4c30" providerId="LiveId" clId="{E61DA394-83DD-42B9-B207-FD8D5EDA5205}" dt="2023-11-30T16:12:06.852" v="2127" actId="1076"/>
        <pc:sldMkLst>
          <pc:docMk/>
          <pc:sldMk cId="1673046411" sldId="321"/>
        </pc:sldMkLst>
        <pc:spChg chg="add mod">
          <ac:chgData name="Shanelle Haye" userId="dec7468cef3e4c30" providerId="LiveId" clId="{E61DA394-83DD-42B9-B207-FD8D5EDA5205}" dt="2023-11-30T16:11:30.210" v="2093" actId="1076"/>
          <ac:spMkLst>
            <pc:docMk/>
            <pc:sldMk cId="1673046411" sldId="321"/>
            <ac:spMk id="13" creationId="{D487A73C-BF49-D0BF-7804-35DC447151D6}"/>
          </ac:spMkLst>
        </pc:spChg>
        <pc:spChg chg="add mod">
          <ac:chgData name="Shanelle Haye" userId="dec7468cef3e4c30" providerId="LiveId" clId="{E61DA394-83DD-42B9-B207-FD8D5EDA5205}" dt="2023-11-30T16:11:57.995" v="2124" actId="1076"/>
          <ac:spMkLst>
            <pc:docMk/>
            <pc:sldMk cId="1673046411" sldId="321"/>
            <ac:spMk id="17" creationId="{0553EAC4-4FEC-E6E2-08F9-C01442A446F4}"/>
          </ac:spMkLst>
        </pc:spChg>
        <pc:picChg chg="del">
          <ac:chgData name="Shanelle Haye" userId="dec7468cef3e4c30" providerId="LiveId" clId="{E61DA394-83DD-42B9-B207-FD8D5EDA5205}" dt="2023-11-30T15:57:28.309" v="1836" actId="478"/>
          <ac:picMkLst>
            <pc:docMk/>
            <pc:sldMk cId="1673046411" sldId="321"/>
            <ac:picMk id="3" creationId="{B0740C0F-4AAD-A23F-E7E8-AF40A1DA7BA5}"/>
          </ac:picMkLst>
        </pc:picChg>
        <pc:picChg chg="add del mod">
          <ac:chgData name="Shanelle Haye" userId="dec7468cef3e4c30" providerId="LiveId" clId="{E61DA394-83DD-42B9-B207-FD8D5EDA5205}" dt="2023-11-30T16:10:09.361" v="2054" actId="21"/>
          <ac:picMkLst>
            <pc:docMk/>
            <pc:sldMk cId="1673046411" sldId="321"/>
            <ac:picMk id="4" creationId="{FB1973CB-748F-2CD5-CC4A-A5ADB9E82EA3}"/>
          </ac:picMkLst>
        </pc:picChg>
        <pc:picChg chg="del">
          <ac:chgData name="Shanelle Haye" userId="dec7468cef3e4c30" providerId="LiveId" clId="{E61DA394-83DD-42B9-B207-FD8D5EDA5205}" dt="2023-11-30T15:57:29.305" v="1838" actId="478"/>
          <ac:picMkLst>
            <pc:docMk/>
            <pc:sldMk cId="1673046411" sldId="321"/>
            <ac:picMk id="6" creationId="{DB2B464A-7209-402C-49E3-910FF149C471}"/>
          </ac:picMkLst>
        </pc:picChg>
        <pc:picChg chg="add mod">
          <ac:chgData name="Shanelle Haye" userId="dec7468cef3e4c30" providerId="LiveId" clId="{E61DA394-83DD-42B9-B207-FD8D5EDA5205}" dt="2023-11-30T16:11:11.824" v="2079" actId="1076"/>
          <ac:picMkLst>
            <pc:docMk/>
            <pc:sldMk cId="1673046411" sldId="321"/>
            <ac:picMk id="7" creationId="{56120737-51E9-491C-05D4-89EC842AD4CD}"/>
          </ac:picMkLst>
        </pc:picChg>
        <pc:picChg chg="del">
          <ac:chgData name="Shanelle Haye" userId="dec7468cef3e4c30" providerId="LiveId" clId="{E61DA394-83DD-42B9-B207-FD8D5EDA5205}" dt="2023-11-30T15:57:28.901" v="1837" actId="478"/>
          <ac:picMkLst>
            <pc:docMk/>
            <pc:sldMk cId="1673046411" sldId="321"/>
            <ac:picMk id="10" creationId="{23364800-661C-A351-CF39-E69DEE1249B9}"/>
          </ac:picMkLst>
        </pc:picChg>
        <pc:picChg chg="add mod">
          <ac:chgData name="Shanelle Haye" userId="dec7468cef3e4c30" providerId="LiveId" clId="{E61DA394-83DD-42B9-B207-FD8D5EDA5205}" dt="2023-11-30T16:11:18.054" v="2082" actId="1076"/>
          <ac:picMkLst>
            <pc:docMk/>
            <pc:sldMk cId="1673046411" sldId="321"/>
            <ac:picMk id="11" creationId="{7D333DE1-4B6C-4E17-6646-B3C7A03A8019}"/>
          </ac:picMkLst>
        </pc:picChg>
        <pc:picChg chg="del">
          <ac:chgData name="Shanelle Haye" userId="dec7468cef3e4c30" providerId="LiveId" clId="{E61DA394-83DD-42B9-B207-FD8D5EDA5205}" dt="2023-11-30T15:57:30.407" v="1840" actId="478"/>
          <ac:picMkLst>
            <pc:docMk/>
            <pc:sldMk cId="1673046411" sldId="321"/>
            <ac:picMk id="12" creationId="{681C28BC-6B60-8907-99C9-F823039FFF09}"/>
          </ac:picMkLst>
        </pc:picChg>
        <pc:picChg chg="del">
          <ac:chgData name="Shanelle Haye" userId="dec7468cef3e4c30" providerId="LiveId" clId="{E61DA394-83DD-42B9-B207-FD8D5EDA5205}" dt="2023-11-30T15:57:29.890" v="1839" actId="478"/>
          <ac:picMkLst>
            <pc:docMk/>
            <pc:sldMk cId="1673046411" sldId="321"/>
            <ac:picMk id="14" creationId="{7F13CE0F-A885-FCF8-2F14-7D73C49DA814}"/>
          </ac:picMkLst>
        </pc:picChg>
        <pc:cxnChg chg="add mod">
          <ac:chgData name="Shanelle Haye" userId="dec7468cef3e4c30" providerId="LiveId" clId="{E61DA394-83DD-42B9-B207-FD8D5EDA5205}" dt="2023-11-30T16:11:36.814" v="2096" actId="1076"/>
          <ac:cxnSpMkLst>
            <pc:docMk/>
            <pc:sldMk cId="1673046411" sldId="321"/>
            <ac:cxnSpMk id="15" creationId="{B353EB8C-4DF7-3B5C-CDC1-18673C6F7E9F}"/>
          </ac:cxnSpMkLst>
        </pc:cxnChg>
        <pc:cxnChg chg="add mod">
          <ac:chgData name="Shanelle Haye" userId="dec7468cef3e4c30" providerId="LiveId" clId="{E61DA394-83DD-42B9-B207-FD8D5EDA5205}" dt="2023-11-30T16:12:06.852" v="2127" actId="1076"/>
          <ac:cxnSpMkLst>
            <pc:docMk/>
            <pc:sldMk cId="1673046411" sldId="321"/>
            <ac:cxnSpMk id="18" creationId="{4EA0402C-C6D8-E87E-681D-C124EAFF5CAD}"/>
          </ac:cxnSpMkLst>
        </pc:cxnChg>
      </pc:sldChg>
      <pc:sldChg chg="addSp delSp modSp add mod">
        <pc:chgData name="Shanelle Haye" userId="dec7468cef3e4c30" providerId="LiveId" clId="{E61DA394-83DD-42B9-B207-FD8D5EDA5205}" dt="2023-11-30T16:12:30.730" v="2142" actId="1076"/>
        <pc:sldMkLst>
          <pc:docMk/>
          <pc:sldMk cId="2323425366" sldId="322"/>
        </pc:sldMkLst>
        <pc:spChg chg="add mod">
          <ac:chgData name="Shanelle Haye" userId="dec7468cef3e4c30" providerId="LiveId" clId="{E61DA394-83DD-42B9-B207-FD8D5EDA5205}" dt="2023-11-30T16:12:26.212" v="2140" actId="1076"/>
          <ac:spMkLst>
            <pc:docMk/>
            <pc:sldMk cId="2323425366" sldId="322"/>
            <ac:spMk id="5" creationId="{EC99DBCF-0D28-3B18-3144-528715357E09}"/>
          </ac:spMkLst>
        </pc:spChg>
        <pc:picChg chg="add mod">
          <ac:chgData name="Shanelle Haye" userId="dec7468cef3e4c30" providerId="LiveId" clId="{E61DA394-83DD-42B9-B207-FD8D5EDA5205}" dt="2023-11-30T16:03:04.862" v="1899" actId="1076"/>
          <ac:picMkLst>
            <pc:docMk/>
            <pc:sldMk cId="2323425366" sldId="322"/>
            <ac:picMk id="3" creationId="{58607332-86B6-D198-B36B-18CC04AF4B84}"/>
          </ac:picMkLst>
        </pc:picChg>
        <pc:picChg chg="del">
          <ac:chgData name="Shanelle Haye" userId="dec7468cef3e4c30" providerId="LiveId" clId="{E61DA394-83DD-42B9-B207-FD8D5EDA5205}" dt="2023-11-30T16:00:11.801" v="1853" actId="478"/>
          <ac:picMkLst>
            <pc:docMk/>
            <pc:sldMk cId="2323425366" sldId="322"/>
            <ac:picMk id="4" creationId="{FB1973CB-748F-2CD5-CC4A-A5ADB9E82EA3}"/>
          </ac:picMkLst>
        </pc:picChg>
        <pc:picChg chg="del">
          <ac:chgData name="Shanelle Haye" userId="dec7468cef3e4c30" providerId="LiveId" clId="{E61DA394-83DD-42B9-B207-FD8D5EDA5205}" dt="2023-11-30T16:00:12.434" v="1854" actId="478"/>
          <ac:picMkLst>
            <pc:docMk/>
            <pc:sldMk cId="2323425366" sldId="322"/>
            <ac:picMk id="7" creationId="{56120737-51E9-491C-05D4-89EC842AD4CD}"/>
          </ac:picMkLst>
        </pc:picChg>
        <pc:picChg chg="del">
          <ac:chgData name="Shanelle Haye" userId="dec7468cef3e4c30" providerId="LiveId" clId="{E61DA394-83DD-42B9-B207-FD8D5EDA5205}" dt="2023-11-30T16:00:12.975" v="1855" actId="478"/>
          <ac:picMkLst>
            <pc:docMk/>
            <pc:sldMk cId="2323425366" sldId="322"/>
            <ac:picMk id="11" creationId="{7D333DE1-4B6C-4E17-6646-B3C7A03A8019}"/>
          </ac:picMkLst>
        </pc:picChg>
        <pc:cxnChg chg="add mod">
          <ac:chgData name="Shanelle Haye" userId="dec7468cef3e4c30" providerId="LiveId" clId="{E61DA394-83DD-42B9-B207-FD8D5EDA5205}" dt="2023-11-30T16:12:30.730" v="2142" actId="1076"/>
          <ac:cxnSpMkLst>
            <pc:docMk/>
            <pc:sldMk cId="2323425366" sldId="322"/>
            <ac:cxnSpMk id="6" creationId="{24396C48-B478-C4AB-2012-D372E92412F5}"/>
          </ac:cxnSpMkLst>
        </pc:cxnChg>
      </pc:sldChg>
      <pc:sldChg chg="addSp delSp modSp add mod">
        <pc:chgData name="Shanelle Haye" userId="dec7468cef3e4c30" providerId="LiveId" clId="{E61DA394-83DD-42B9-B207-FD8D5EDA5205}" dt="2023-11-30T16:09:05.041" v="2030" actId="14100"/>
        <pc:sldMkLst>
          <pc:docMk/>
          <pc:sldMk cId="3741533201" sldId="323"/>
        </pc:sldMkLst>
        <pc:spChg chg="add mod">
          <ac:chgData name="Shanelle Haye" userId="dec7468cef3e4c30" providerId="LiveId" clId="{E61DA394-83DD-42B9-B207-FD8D5EDA5205}" dt="2023-11-30T16:08:58.393" v="2027" actId="1076"/>
          <ac:spMkLst>
            <pc:docMk/>
            <pc:sldMk cId="3741533201" sldId="323"/>
            <ac:spMk id="2" creationId="{900DDC72-FE08-4AF9-6273-5ADD39A8A644}"/>
          </ac:spMkLst>
        </pc:spChg>
        <pc:spChg chg="add mod">
          <ac:chgData name="Shanelle Haye" userId="dec7468cef3e4c30" providerId="LiveId" clId="{E61DA394-83DD-42B9-B207-FD8D5EDA5205}" dt="2023-11-30T16:08:52.407" v="2025" actId="1076"/>
          <ac:spMkLst>
            <pc:docMk/>
            <pc:sldMk cId="3741533201" sldId="323"/>
            <ac:spMk id="7" creationId="{C5BAE1F5-9E09-75F3-85CA-5D1A76EC6393}"/>
          </ac:spMkLst>
        </pc:spChg>
        <pc:picChg chg="del">
          <ac:chgData name="Shanelle Haye" userId="dec7468cef3e4c30" providerId="LiveId" clId="{E61DA394-83DD-42B9-B207-FD8D5EDA5205}" dt="2023-11-30T16:01:36.603" v="1870" actId="478"/>
          <ac:picMkLst>
            <pc:docMk/>
            <pc:sldMk cId="3741533201" sldId="323"/>
            <ac:picMk id="3" creationId="{B0740C0F-4AAD-A23F-E7E8-AF40A1DA7BA5}"/>
          </ac:picMkLst>
        </pc:picChg>
        <pc:picChg chg="add mod">
          <ac:chgData name="Shanelle Haye" userId="dec7468cef3e4c30" providerId="LiveId" clId="{E61DA394-83DD-42B9-B207-FD8D5EDA5205}" dt="2023-11-30T16:06:51.379" v="1983" actId="1076"/>
          <ac:picMkLst>
            <pc:docMk/>
            <pc:sldMk cId="3741533201" sldId="323"/>
            <ac:picMk id="5" creationId="{B7F9FB8F-B343-FD2E-A1D6-C0A80AE0CDE2}"/>
          </ac:picMkLst>
        </pc:picChg>
        <pc:picChg chg="del">
          <ac:chgData name="Shanelle Haye" userId="dec7468cef3e4c30" providerId="LiveId" clId="{E61DA394-83DD-42B9-B207-FD8D5EDA5205}" dt="2023-11-30T16:01:37.307" v="1871" actId="478"/>
          <ac:picMkLst>
            <pc:docMk/>
            <pc:sldMk cId="3741533201" sldId="323"/>
            <ac:picMk id="6" creationId="{DB2B464A-7209-402C-49E3-910FF149C471}"/>
          </ac:picMkLst>
        </pc:picChg>
        <pc:picChg chg="mod">
          <ac:chgData name="Shanelle Haye" userId="dec7468cef3e4c30" providerId="LiveId" clId="{E61DA394-83DD-42B9-B207-FD8D5EDA5205}" dt="2023-11-30T16:01:48.101" v="1877" actId="14100"/>
          <ac:picMkLst>
            <pc:docMk/>
            <pc:sldMk cId="3741533201" sldId="323"/>
            <ac:picMk id="10" creationId="{23364800-661C-A351-CF39-E69DEE1249B9}"/>
          </ac:picMkLst>
        </pc:picChg>
        <pc:picChg chg="del">
          <ac:chgData name="Shanelle Haye" userId="dec7468cef3e4c30" providerId="LiveId" clId="{E61DA394-83DD-42B9-B207-FD8D5EDA5205}" dt="2023-11-30T16:01:37.870" v="1872" actId="478"/>
          <ac:picMkLst>
            <pc:docMk/>
            <pc:sldMk cId="3741533201" sldId="323"/>
            <ac:picMk id="12" creationId="{681C28BC-6B60-8907-99C9-F823039FFF09}"/>
          </ac:picMkLst>
        </pc:picChg>
        <pc:picChg chg="del mod">
          <ac:chgData name="Shanelle Haye" userId="dec7468cef3e4c30" providerId="LiveId" clId="{E61DA394-83DD-42B9-B207-FD8D5EDA5205}" dt="2023-11-30T16:06:48.712" v="1982" actId="478"/>
          <ac:picMkLst>
            <pc:docMk/>
            <pc:sldMk cId="3741533201" sldId="323"/>
            <ac:picMk id="14" creationId="{7F13CE0F-A885-FCF8-2F14-7D73C49DA814}"/>
          </ac:picMkLst>
        </pc:picChg>
        <pc:cxnChg chg="add mod">
          <ac:chgData name="Shanelle Haye" userId="dec7468cef3e4c30" providerId="LiveId" clId="{E61DA394-83DD-42B9-B207-FD8D5EDA5205}" dt="2023-11-30T16:08:54.551" v="2026" actId="1076"/>
          <ac:cxnSpMkLst>
            <pc:docMk/>
            <pc:sldMk cId="3741533201" sldId="323"/>
            <ac:cxnSpMk id="9" creationId="{DEFE95D0-A0B5-AE06-004D-64FB801759A3}"/>
          </ac:cxnSpMkLst>
        </pc:cxnChg>
        <pc:cxnChg chg="add mod">
          <ac:chgData name="Shanelle Haye" userId="dec7468cef3e4c30" providerId="LiveId" clId="{E61DA394-83DD-42B9-B207-FD8D5EDA5205}" dt="2023-11-30T16:09:05.041" v="2030" actId="14100"/>
          <ac:cxnSpMkLst>
            <pc:docMk/>
            <pc:sldMk cId="3741533201" sldId="323"/>
            <ac:cxnSpMk id="11" creationId="{B19133E9-B9F8-8031-76DF-8E1119AE6847}"/>
          </ac:cxnSpMkLst>
        </pc:cxnChg>
      </pc:sldChg>
      <pc:sldChg chg="addSp delSp modSp add mod">
        <pc:chgData name="Shanelle Haye" userId="dec7468cef3e4c30" providerId="LiveId" clId="{E61DA394-83DD-42B9-B207-FD8D5EDA5205}" dt="2023-11-30T16:08:33.567" v="2019" actId="14100"/>
        <pc:sldMkLst>
          <pc:docMk/>
          <pc:sldMk cId="2670824335" sldId="324"/>
        </pc:sldMkLst>
        <pc:spChg chg="add mod">
          <ac:chgData name="Shanelle Haye" userId="dec7468cef3e4c30" providerId="LiveId" clId="{E61DA394-83DD-42B9-B207-FD8D5EDA5205}" dt="2023-11-30T16:05:22.961" v="1962" actId="1076"/>
          <ac:spMkLst>
            <pc:docMk/>
            <pc:sldMk cId="2670824335" sldId="324"/>
            <ac:spMk id="2" creationId="{B56D2A48-3630-8BEE-0880-7DEE792F73EA}"/>
          </ac:spMkLst>
        </pc:spChg>
        <pc:picChg chg="del">
          <ac:chgData name="Shanelle Haye" userId="dec7468cef3e4c30" providerId="LiveId" clId="{E61DA394-83DD-42B9-B207-FD8D5EDA5205}" dt="2023-11-30T16:04:44.554" v="1927" actId="478"/>
          <ac:picMkLst>
            <pc:docMk/>
            <pc:sldMk cId="2670824335" sldId="324"/>
            <ac:picMk id="3" creationId="{B0740C0F-4AAD-A23F-E7E8-AF40A1DA7BA5}"/>
          </ac:picMkLst>
        </pc:picChg>
        <pc:picChg chg="mod">
          <ac:chgData name="Shanelle Haye" userId="dec7468cef3e4c30" providerId="LiveId" clId="{E61DA394-83DD-42B9-B207-FD8D5EDA5205}" dt="2023-11-30T16:04:53.359" v="1933" actId="1076"/>
          <ac:picMkLst>
            <pc:docMk/>
            <pc:sldMk cId="2670824335" sldId="324"/>
            <ac:picMk id="6" creationId="{DB2B464A-7209-402C-49E3-910FF149C471}"/>
          </ac:picMkLst>
        </pc:picChg>
        <pc:picChg chg="mod">
          <ac:chgData name="Shanelle Haye" userId="dec7468cef3e4c30" providerId="LiveId" clId="{E61DA394-83DD-42B9-B207-FD8D5EDA5205}" dt="2023-11-30T16:04:52.282" v="1932" actId="1076"/>
          <ac:picMkLst>
            <pc:docMk/>
            <pc:sldMk cId="2670824335" sldId="324"/>
            <ac:picMk id="12" creationId="{681C28BC-6B60-8907-99C9-F823039FFF09}"/>
          </ac:picMkLst>
        </pc:picChg>
        <pc:cxnChg chg="add mod">
          <ac:chgData name="Shanelle Haye" userId="dec7468cef3e4c30" providerId="LiveId" clId="{E61DA394-83DD-42B9-B207-FD8D5EDA5205}" dt="2023-11-30T16:08:33.567" v="2019" actId="14100"/>
          <ac:cxnSpMkLst>
            <pc:docMk/>
            <pc:sldMk cId="2670824335" sldId="324"/>
            <ac:cxnSpMk id="4" creationId="{340F9B3E-E8E7-58D2-6497-7B24A58A499E}"/>
          </ac:cxnSpMkLst>
        </pc:cxnChg>
      </pc:sldChg>
      <pc:sldChg chg="addSp delSp modSp add mod">
        <pc:chgData name="Shanelle Haye" userId="dec7468cef3e4c30" providerId="LiveId" clId="{E61DA394-83DD-42B9-B207-FD8D5EDA5205}" dt="2023-11-30T16:10:57.330" v="2075" actId="20577"/>
        <pc:sldMkLst>
          <pc:docMk/>
          <pc:sldMk cId="3800023228" sldId="325"/>
        </pc:sldMkLst>
        <pc:spChg chg="mod">
          <ac:chgData name="Shanelle Haye" userId="dec7468cef3e4c30" providerId="LiveId" clId="{E61DA394-83DD-42B9-B207-FD8D5EDA5205}" dt="2023-11-30T16:10:28.644" v="2059" actId="1076"/>
          <ac:spMkLst>
            <pc:docMk/>
            <pc:sldMk cId="3800023228" sldId="325"/>
            <ac:spMk id="2" creationId="{900DDC72-FE08-4AF9-6273-5ADD39A8A644}"/>
          </ac:spMkLst>
        </pc:spChg>
        <pc:spChg chg="add mod">
          <ac:chgData name="Shanelle Haye" userId="dec7468cef3e4c30" providerId="LiveId" clId="{E61DA394-83DD-42B9-B207-FD8D5EDA5205}" dt="2023-11-30T16:10:57.330" v="2075" actId="20577"/>
          <ac:spMkLst>
            <pc:docMk/>
            <pc:sldMk cId="3800023228" sldId="325"/>
            <ac:spMk id="7" creationId="{9FB8115C-67B8-CD87-D0BE-32F1BC22CBAE}"/>
          </ac:spMkLst>
        </pc:spChg>
        <pc:picChg chg="del">
          <ac:chgData name="Shanelle Haye" userId="dec7468cef3e4c30" providerId="LiveId" clId="{E61DA394-83DD-42B9-B207-FD8D5EDA5205}" dt="2023-11-30T16:09:20.327" v="2032" actId="478"/>
          <ac:picMkLst>
            <pc:docMk/>
            <pc:sldMk cId="3800023228" sldId="325"/>
            <ac:picMk id="5" creationId="{B7F9FB8F-B343-FD2E-A1D6-C0A80AE0CDE2}"/>
          </ac:picMkLst>
        </pc:picChg>
        <pc:picChg chg="add mod">
          <ac:chgData name="Shanelle Haye" userId="dec7468cef3e4c30" providerId="LiveId" clId="{E61DA394-83DD-42B9-B207-FD8D5EDA5205}" dt="2023-11-30T16:10:13.235" v="2056" actId="1076"/>
          <ac:picMkLst>
            <pc:docMk/>
            <pc:sldMk cId="3800023228" sldId="325"/>
            <ac:picMk id="6" creationId="{F2A0582B-706E-CC36-D704-E4693D6657DF}"/>
          </ac:picMkLst>
        </pc:picChg>
        <pc:picChg chg="del">
          <ac:chgData name="Shanelle Haye" userId="dec7468cef3e4c30" providerId="LiveId" clId="{E61DA394-83DD-42B9-B207-FD8D5EDA5205}" dt="2023-11-30T16:09:19.782" v="2031" actId="478"/>
          <ac:picMkLst>
            <pc:docMk/>
            <pc:sldMk cId="3800023228" sldId="325"/>
            <ac:picMk id="10" creationId="{23364800-661C-A351-CF39-E69DEE1249B9}"/>
          </ac:picMkLst>
        </pc:picChg>
        <pc:picChg chg="mod">
          <ac:chgData name="Shanelle Haye" userId="dec7468cef3e4c30" providerId="LiveId" clId="{E61DA394-83DD-42B9-B207-FD8D5EDA5205}" dt="2023-11-30T16:10:19.395" v="2058" actId="14100"/>
          <ac:picMkLst>
            <pc:docMk/>
            <pc:sldMk cId="3800023228" sldId="325"/>
            <ac:picMk id="14" creationId="{7F13CE0F-A885-FCF8-2F14-7D73C49DA814}"/>
          </ac:picMkLst>
        </pc:picChg>
        <pc:cxnChg chg="add mod">
          <ac:chgData name="Shanelle Haye" userId="dec7468cef3e4c30" providerId="LiveId" clId="{E61DA394-83DD-42B9-B207-FD8D5EDA5205}" dt="2023-11-30T16:10:28.644" v="2059" actId="1076"/>
          <ac:cxnSpMkLst>
            <pc:docMk/>
            <pc:sldMk cId="3800023228" sldId="325"/>
            <ac:cxnSpMk id="3" creationId="{5572226D-509D-0E33-4DCB-752B587DB164}"/>
          </ac:cxnSpMkLst>
        </pc:cxnChg>
        <pc:cxnChg chg="add mod">
          <ac:chgData name="Shanelle Haye" userId="dec7468cef3e4c30" providerId="LiveId" clId="{E61DA394-83DD-42B9-B207-FD8D5EDA5205}" dt="2023-11-30T16:10:50.535" v="2068" actId="1076"/>
          <ac:cxnSpMkLst>
            <pc:docMk/>
            <pc:sldMk cId="3800023228" sldId="325"/>
            <ac:cxnSpMk id="9" creationId="{5D8D8516-28F5-6D83-022D-526F8672F9D2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808E91-5E87-4576-A78A-9E1917B5710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D39CE2-8BE8-419B-A8F9-473673CF525F}">
      <dgm:prSet phldrT="[Text]"/>
      <dgm:spPr/>
      <dgm:t>
        <a:bodyPr/>
        <a:lstStyle/>
        <a:p>
          <a:r>
            <a:rPr lang="en-CA" dirty="0"/>
            <a:t>Home Page</a:t>
          </a:r>
        </a:p>
      </dgm:t>
    </dgm:pt>
    <dgm:pt modelId="{70077AA4-8E86-48EB-ADD9-7A969C6F8CDA}" type="parTrans" cxnId="{A1C7466D-BCE7-4BE7-B411-6DFC60755786}">
      <dgm:prSet/>
      <dgm:spPr/>
      <dgm:t>
        <a:bodyPr/>
        <a:lstStyle/>
        <a:p>
          <a:endParaRPr lang="en-CA"/>
        </a:p>
      </dgm:t>
    </dgm:pt>
    <dgm:pt modelId="{7687219C-CEBD-4081-B28E-FE2AB21AE5C0}" type="sibTrans" cxnId="{A1C7466D-BCE7-4BE7-B411-6DFC60755786}">
      <dgm:prSet/>
      <dgm:spPr/>
      <dgm:t>
        <a:bodyPr/>
        <a:lstStyle/>
        <a:p>
          <a:endParaRPr lang="en-CA"/>
        </a:p>
      </dgm:t>
    </dgm:pt>
    <dgm:pt modelId="{A374D566-BE7C-421D-8E7C-7CDA7E774875}">
      <dgm:prSet phldrT="[Text]"/>
      <dgm:spPr/>
      <dgm:t>
        <a:bodyPr/>
        <a:lstStyle/>
        <a:p>
          <a:r>
            <a:rPr lang="en-CA" dirty="0"/>
            <a:t>Shopping Cart</a:t>
          </a:r>
        </a:p>
      </dgm:t>
    </dgm:pt>
    <dgm:pt modelId="{ED41D0FE-6B83-44EF-9AA4-49E4B934CEA0}" type="parTrans" cxnId="{FDE79602-5469-4430-9F6D-A210B7F39569}">
      <dgm:prSet/>
      <dgm:spPr/>
      <dgm:t>
        <a:bodyPr/>
        <a:lstStyle/>
        <a:p>
          <a:endParaRPr lang="en-CA"/>
        </a:p>
      </dgm:t>
    </dgm:pt>
    <dgm:pt modelId="{573D8D5F-8090-4D5E-B4AD-B01D3C9F7C79}" type="sibTrans" cxnId="{FDE79602-5469-4430-9F6D-A210B7F39569}">
      <dgm:prSet/>
      <dgm:spPr/>
      <dgm:t>
        <a:bodyPr/>
        <a:lstStyle/>
        <a:p>
          <a:endParaRPr lang="en-CA"/>
        </a:p>
      </dgm:t>
    </dgm:pt>
    <dgm:pt modelId="{283FBE16-958C-45E9-8B8A-AE38B1195EDE}">
      <dgm:prSet phldrT="[Text]"/>
      <dgm:spPr/>
      <dgm:t>
        <a:bodyPr/>
        <a:lstStyle/>
        <a:p>
          <a:r>
            <a:rPr lang="en-CA" dirty="0"/>
            <a:t>Orders</a:t>
          </a:r>
        </a:p>
      </dgm:t>
    </dgm:pt>
    <dgm:pt modelId="{678FD9DE-1489-4DA5-9296-760DFC3D473B}" type="parTrans" cxnId="{5CAA7591-07A8-4D68-9EE8-5BB1DBCCEE7F}">
      <dgm:prSet/>
      <dgm:spPr/>
      <dgm:t>
        <a:bodyPr/>
        <a:lstStyle/>
        <a:p>
          <a:endParaRPr lang="en-CA"/>
        </a:p>
      </dgm:t>
    </dgm:pt>
    <dgm:pt modelId="{B5EC4DF1-F2E7-4777-864A-C9BE49774BE4}" type="sibTrans" cxnId="{5CAA7591-07A8-4D68-9EE8-5BB1DBCCEE7F}">
      <dgm:prSet/>
      <dgm:spPr/>
      <dgm:t>
        <a:bodyPr/>
        <a:lstStyle/>
        <a:p>
          <a:endParaRPr lang="en-CA"/>
        </a:p>
      </dgm:t>
    </dgm:pt>
    <dgm:pt modelId="{E71330E1-C229-4B93-AD5A-936039AAE7C8}">
      <dgm:prSet phldrT="[Text]"/>
      <dgm:spPr/>
      <dgm:t>
        <a:bodyPr/>
        <a:lstStyle/>
        <a:p>
          <a:r>
            <a:rPr lang="en-CA" dirty="0"/>
            <a:t>Login </a:t>
          </a:r>
        </a:p>
      </dgm:t>
    </dgm:pt>
    <dgm:pt modelId="{FAAFF029-C3D8-4691-A2F2-F5D4D63DECDF}" type="parTrans" cxnId="{076C1B08-AFD9-4F0F-8308-D4EA16280F7F}">
      <dgm:prSet/>
      <dgm:spPr/>
      <dgm:t>
        <a:bodyPr/>
        <a:lstStyle/>
        <a:p>
          <a:endParaRPr lang="en-CA"/>
        </a:p>
      </dgm:t>
    </dgm:pt>
    <dgm:pt modelId="{E967BAE9-D95B-4D04-8953-23D69ED5004D}" type="sibTrans" cxnId="{076C1B08-AFD9-4F0F-8308-D4EA16280F7F}">
      <dgm:prSet/>
      <dgm:spPr/>
      <dgm:t>
        <a:bodyPr/>
        <a:lstStyle/>
        <a:p>
          <a:endParaRPr lang="en-CA"/>
        </a:p>
      </dgm:t>
    </dgm:pt>
    <dgm:pt modelId="{8B1D0305-3C0A-432B-841A-5F192F80FD53}">
      <dgm:prSet phldrT="[Text]"/>
      <dgm:spPr/>
      <dgm:t>
        <a:bodyPr/>
        <a:lstStyle/>
        <a:p>
          <a:r>
            <a:rPr lang="en-CA" dirty="0"/>
            <a:t>Log Out</a:t>
          </a:r>
        </a:p>
      </dgm:t>
    </dgm:pt>
    <dgm:pt modelId="{ED0BC3C5-08DE-4B67-AA15-3CA4152EEB39}" type="parTrans" cxnId="{0CDED6E6-098C-4685-B1FD-4740681D0C4D}">
      <dgm:prSet/>
      <dgm:spPr/>
      <dgm:t>
        <a:bodyPr/>
        <a:lstStyle/>
        <a:p>
          <a:endParaRPr lang="en-CA"/>
        </a:p>
      </dgm:t>
    </dgm:pt>
    <dgm:pt modelId="{8773049C-A616-4063-A241-693E58E22330}" type="sibTrans" cxnId="{0CDED6E6-098C-4685-B1FD-4740681D0C4D}">
      <dgm:prSet/>
      <dgm:spPr/>
      <dgm:t>
        <a:bodyPr/>
        <a:lstStyle/>
        <a:p>
          <a:endParaRPr lang="en-CA"/>
        </a:p>
      </dgm:t>
    </dgm:pt>
    <dgm:pt modelId="{3D0B1DDA-2CD2-41B0-8BA9-FAB0D92C5570}">
      <dgm:prSet phldrT="[Text]"/>
      <dgm:spPr/>
      <dgm:t>
        <a:bodyPr/>
        <a:lstStyle/>
        <a:p>
          <a:r>
            <a:rPr lang="en-CA" dirty="0"/>
            <a:t>About Us </a:t>
          </a:r>
        </a:p>
      </dgm:t>
    </dgm:pt>
    <dgm:pt modelId="{C805C879-071C-48FF-BA3F-353C0E8D85AC}" type="parTrans" cxnId="{7DBAA753-E550-424F-B480-3376056E2B46}">
      <dgm:prSet/>
      <dgm:spPr/>
      <dgm:t>
        <a:bodyPr/>
        <a:lstStyle/>
        <a:p>
          <a:endParaRPr lang="en-CA"/>
        </a:p>
      </dgm:t>
    </dgm:pt>
    <dgm:pt modelId="{35D3B03B-7915-4B57-8C48-763247C1BC0A}" type="sibTrans" cxnId="{7DBAA753-E550-424F-B480-3376056E2B46}">
      <dgm:prSet/>
      <dgm:spPr/>
      <dgm:t>
        <a:bodyPr/>
        <a:lstStyle/>
        <a:p>
          <a:endParaRPr lang="en-CA"/>
        </a:p>
      </dgm:t>
    </dgm:pt>
    <dgm:pt modelId="{E4CE9F51-BC46-41AB-A205-C98A8E29D465}">
      <dgm:prSet phldrT="[Text]"/>
      <dgm:spPr/>
      <dgm:t>
        <a:bodyPr/>
        <a:lstStyle/>
        <a:p>
          <a:r>
            <a:rPr lang="en-CA" dirty="0"/>
            <a:t>Contact Us </a:t>
          </a:r>
        </a:p>
      </dgm:t>
    </dgm:pt>
    <dgm:pt modelId="{056B862B-0FB2-419A-854E-E67D1039B771}" type="parTrans" cxnId="{408DA352-7BE5-4285-A0B6-49C3FB3032CB}">
      <dgm:prSet/>
      <dgm:spPr/>
      <dgm:t>
        <a:bodyPr/>
        <a:lstStyle/>
        <a:p>
          <a:endParaRPr lang="en-CA"/>
        </a:p>
      </dgm:t>
    </dgm:pt>
    <dgm:pt modelId="{C62A1616-CE06-493D-B648-3E608DB126DB}" type="sibTrans" cxnId="{408DA352-7BE5-4285-A0B6-49C3FB3032CB}">
      <dgm:prSet/>
      <dgm:spPr/>
      <dgm:t>
        <a:bodyPr/>
        <a:lstStyle/>
        <a:p>
          <a:endParaRPr lang="en-CA"/>
        </a:p>
      </dgm:t>
    </dgm:pt>
    <dgm:pt modelId="{3F11DA69-145B-4853-9E42-DA0E0D9B4788}" type="pres">
      <dgm:prSet presAssocID="{D0808E91-5E87-4576-A78A-9E1917B571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FF27CC-D7DD-4D0F-AE67-739D8D495E14}" type="pres">
      <dgm:prSet presAssocID="{C2D39CE2-8BE8-419B-A8F9-473673CF525F}" presName="hierRoot1" presStyleCnt="0"/>
      <dgm:spPr/>
    </dgm:pt>
    <dgm:pt modelId="{6FA2EF49-7218-4620-9C18-032CDE5E7FDE}" type="pres">
      <dgm:prSet presAssocID="{C2D39CE2-8BE8-419B-A8F9-473673CF525F}" presName="composite" presStyleCnt="0"/>
      <dgm:spPr/>
    </dgm:pt>
    <dgm:pt modelId="{20E3D69E-1BDC-4FA4-840B-282B0BF02B69}" type="pres">
      <dgm:prSet presAssocID="{C2D39CE2-8BE8-419B-A8F9-473673CF525F}" presName="background" presStyleLbl="node0" presStyleIdx="0" presStyleCnt="1"/>
      <dgm:spPr/>
    </dgm:pt>
    <dgm:pt modelId="{6C897DDE-6FDE-4FD1-AF85-626069215D63}" type="pres">
      <dgm:prSet presAssocID="{C2D39CE2-8BE8-419B-A8F9-473673CF525F}" presName="text" presStyleLbl="fgAcc0" presStyleIdx="0" presStyleCnt="1" custLinFactNeighborX="-5556" custLinFactNeighborY="-21445">
        <dgm:presLayoutVars>
          <dgm:chPref val="3"/>
        </dgm:presLayoutVars>
      </dgm:prSet>
      <dgm:spPr/>
    </dgm:pt>
    <dgm:pt modelId="{186F1AA2-EE6B-4CF4-B1A4-0362AD447905}" type="pres">
      <dgm:prSet presAssocID="{C2D39CE2-8BE8-419B-A8F9-473673CF525F}" presName="hierChild2" presStyleCnt="0"/>
      <dgm:spPr/>
    </dgm:pt>
    <dgm:pt modelId="{40B84784-4372-4542-9D69-052245EB78F3}" type="pres">
      <dgm:prSet presAssocID="{678FD9DE-1489-4DA5-9296-760DFC3D473B}" presName="Name10" presStyleLbl="parChTrans1D2" presStyleIdx="0" presStyleCnt="6"/>
      <dgm:spPr/>
    </dgm:pt>
    <dgm:pt modelId="{88BCA7AF-B9FE-4EE3-8E4F-2BF1479FBE21}" type="pres">
      <dgm:prSet presAssocID="{283FBE16-958C-45E9-8B8A-AE38B1195EDE}" presName="hierRoot2" presStyleCnt="0"/>
      <dgm:spPr/>
    </dgm:pt>
    <dgm:pt modelId="{5B6BF4F3-D29F-423E-ACF8-E19F4A37395C}" type="pres">
      <dgm:prSet presAssocID="{283FBE16-958C-45E9-8B8A-AE38B1195EDE}" presName="composite2" presStyleCnt="0"/>
      <dgm:spPr/>
    </dgm:pt>
    <dgm:pt modelId="{772B5394-346A-413E-90C1-5AA5DAD1B934}" type="pres">
      <dgm:prSet presAssocID="{283FBE16-958C-45E9-8B8A-AE38B1195EDE}" presName="background2" presStyleLbl="node2" presStyleIdx="0" presStyleCnt="6"/>
      <dgm:spPr/>
    </dgm:pt>
    <dgm:pt modelId="{9E1B3A08-59ED-4475-85E3-1B6967CCA9B0}" type="pres">
      <dgm:prSet presAssocID="{283FBE16-958C-45E9-8B8A-AE38B1195EDE}" presName="text2" presStyleLbl="fgAcc2" presStyleIdx="0" presStyleCnt="6" custLinFactNeighborX="908" custLinFactNeighborY="27158">
        <dgm:presLayoutVars>
          <dgm:chPref val="3"/>
        </dgm:presLayoutVars>
      </dgm:prSet>
      <dgm:spPr/>
    </dgm:pt>
    <dgm:pt modelId="{2C4D9020-9BA9-4B75-A8E5-F08BED760217}" type="pres">
      <dgm:prSet presAssocID="{283FBE16-958C-45E9-8B8A-AE38B1195EDE}" presName="hierChild3" presStyleCnt="0"/>
      <dgm:spPr/>
    </dgm:pt>
    <dgm:pt modelId="{2EA705F2-598D-4DFB-AF7D-EB70300B690A}" type="pres">
      <dgm:prSet presAssocID="{FAAFF029-C3D8-4691-A2F2-F5D4D63DECDF}" presName="Name10" presStyleLbl="parChTrans1D2" presStyleIdx="1" presStyleCnt="6"/>
      <dgm:spPr/>
    </dgm:pt>
    <dgm:pt modelId="{FF6D6D7D-6BCA-4131-A3C1-04E2AF660AC4}" type="pres">
      <dgm:prSet presAssocID="{E71330E1-C229-4B93-AD5A-936039AAE7C8}" presName="hierRoot2" presStyleCnt="0"/>
      <dgm:spPr/>
    </dgm:pt>
    <dgm:pt modelId="{1F5B2D37-6302-425C-89BF-A34C3019925C}" type="pres">
      <dgm:prSet presAssocID="{E71330E1-C229-4B93-AD5A-936039AAE7C8}" presName="composite2" presStyleCnt="0"/>
      <dgm:spPr/>
    </dgm:pt>
    <dgm:pt modelId="{309A069D-D4DC-441C-ACBE-A0A73CD88831}" type="pres">
      <dgm:prSet presAssocID="{E71330E1-C229-4B93-AD5A-936039AAE7C8}" presName="background2" presStyleLbl="node2" presStyleIdx="1" presStyleCnt="6"/>
      <dgm:spPr/>
    </dgm:pt>
    <dgm:pt modelId="{997C6F2D-6D1A-4FEF-B9D7-658F031C9F0A}" type="pres">
      <dgm:prSet presAssocID="{E71330E1-C229-4B93-AD5A-936039AAE7C8}" presName="text2" presStyleLbl="fgAcc2" presStyleIdx="1" presStyleCnt="6" custScaleY="93352" custLinFactNeighborX="6354" custLinFactNeighborY="28587">
        <dgm:presLayoutVars>
          <dgm:chPref val="3"/>
        </dgm:presLayoutVars>
      </dgm:prSet>
      <dgm:spPr/>
    </dgm:pt>
    <dgm:pt modelId="{BD9113F3-1D74-4CF9-91AC-2C11315A5BBB}" type="pres">
      <dgm:prSet presAssocID="{E71330E1-C229-4B93-AD5A-936039AAE7C8}" presName="hierChild3" presStyleCnt="0"/>
      <dgm:spPr/>
    </dgm:pt>
    <dgm:pt modelId="{156E8810-300D-4878-9CAC-766781178FAE}" type="pres">
      <dgm:prSet presAssocID="{ED0BC3C5-08DE-4B67-AA15-3CA4152EEB39}" presName="Name10" presStyleLbl="parChTrans1D2" presStyleIdx="2" presStyleCnt="6"/>
      <dgm:spPr/>
    </dgm:pt>
    <dgm:pt modelId="{F5FD0C20-6F88-46BD-9791-9FC8CA8BA0A1}" type="pres">
      <dgm:prSet presAssocID="{8B1D0305-3C0A-432B-841A-5F192F80FD53}" presName="hierRoot2" presStyleCnt="0"/>
      <dgm:spPr/>
    </dgm:pt>
    <dgm:pt modelId="{D1025026-38E4-4E6B-9503-085181C79AD5}" type="pres">
      <dgm:prSet presAssocID="{8B1D0305-3C0A-432B-841A-5F192F80FD53}" presName="composite2" presStyleCnt="0"/>
      <dgm:spPr/>
    </dgm:pt>
    <dgm:pt modelId="{5DC7B50F-BBE8-455D-9E04-99B66F520287}" type="pres">
      <dgm:prSet presAssocID="{8B1D0305-3C0A-432B-841A-5F192F80FD53}" presName="background2" presStyleLbl="node2" presStyleIdx="2" presStyleCnt="6"/>
      <dgm:spPr/>
    </dgm:pt>
    <dgm:pt modelId="{364077E6-799A-4FA2-9802-D3E7965FA1B3}" type="pres">
      <dgm:prSet presAssocID="{8B1D0305-3C0A-432B-841A-5F192F80FD53}" presName="text2" presStyleLbl="fgAcc2" presStyleIdx="2" presStyleCnt="6" custLinFactNeighborY="28587">
        <dgm:presLayoutVars>
          <dgm:chPref val="3"/>
        </dgm:presLayoutVars>
      </dgm:prSet>
      <dgm:spPr/>
    </dgm:pt>
    <dgm:pt modelId="{561E00DB-AAD1-477A-A312-141D449687CC}" type="pres">
      <dgm:prSet presAssocID="{8B1D0305-3C0A-432B-841A-5F192F80FD53}" presName="hierChild3" presStyleCnt="0"/>
      <dgm:spPr/>
    </dgm:pt>
    <dgm:pt modelId="{CD1C3890-CE52-4FDD-BEFF-B9A516E1C004}" type="pres">
      <dgm:prSet presAssocID="{C805C879-071C-48FF-BA3F-353C0E8D85AC}" presName="Name10" presStyleLbl="parChTrans1D2" presStyleIdx="3" presStyleCnt="6"/>
      <dgm:spPr/>
    </dgm:pt>
    <dgm:pt modelId="{B39869D3-CE97-4286-8117-84014C84C7E4}" type="pres">
      <dgm:prSet presAssocID="{3D0B1DDA-2CD2-41B0-8BA9-FAB0D92C5570}" presName="hierRoot2" presStyleCnt="0"/>
      <dgm:spPr/>
    </dgm:pt>
    <dgm:pt modelId="{354A89F4-1CF8-4ADF-943D-0C11E1967358}" type="pres">
      <dgm:prSet presAssocID="{3D0B1DDA-2CD2-41B0-8BA9-FAB0D92C5570}" presName="composite2" presStyleCnt="0"/>
      <dgm:spPr/>
    </dgm:pt>
    <dgm:pt modelId="{8A3A44B8-8B0B-48CC-A303-043E985BAEA2}" type="pres">
      <dgm:prSet presAssocID="{3D0B1DDA-2CD2-41B0-8BA9-FAB0D92C5570}" presName="background2" presStyleLbl="node2" presStyleIdx="3" presStyleCnt="6"/>
      <dgm:spPr/>
    </dgm:pt>
    <dgm:pt modelId="{985C0F87-F45F-4ED8-A3F1-4BCD3F9EC1F1}" type="pres">
      <dgm:prSet presAssocID="{3D0B1DDA-2CD2-41B0-8BA9-FAB0D92C5570}" presName="text2" presStyleLbl="fgAcc2" presStyleIdx="3" presStyleCnt="6" custLinFactNeighborX="-5556" custLinFactNeighborY="30017">
        <dgm:presLayoutVars>
          <dgm:chPref val="3"/>
        </dgm:presLayoutVars>
      </dgm:prSet>
      <dgm:spPr/>
    </dgm:pt>
    <dgm:pt modelId="{CA4B91A0-B8C9-4AF2-A53A-ABE5C7743256}" type="pres">
      <dgm:prSet presAssocID="{3D0B1DDA-2CD2-41B0-8BA9-FAB0D92C5570}" presName="hierChild3" presStyleCnt="0"/>
      <dgm:spPr/>
    </dgm:pt>
    <dgm:pt modelId="{D6E127B0-872C-4E10-ABC9-03C68B7CB415}" type="pres">
      <dgm:prSet presAssocID="{056B862B-0FB2-419A-854E-E67D1039B771}" presName="Name10" presStyleLbl="parChTrans1D2" presStyleIdx="4" presStyleCnt="6"/>
      <dgm:spPr/>
    </dgm:pt>
    <dgm:pt modelId="{6113E27E-AFD4-4E4D-BD60-301592B177C2}" type="pres">
      <dgm:prSet presAssocID="{E4CE9F51-BC46-41AB-A205-C98A8E29D465}" presName="hierRoot2" presStyleCnt="0"/>
      <dgm:spPr/>
    </dgm:pt>
    <dgm:pt modelId="{EE0A64BD-0FA1-46E8-A302-CD18E8A105D2}" type="pres">
      <dgm:prSet presAssocID="{E4CE9F51-BC46-41AB-A205-C98A8E29D465}" presName="composite2" presStyleCnt="0"/>
      <dgm:spPr/>
    </dgm:pt>
    <dgm:pt modelId="{EBC5D81E-4C8E-432C-A0C5-E021868C129B}" type="pres">
      <dgm:prSet presAssocID="{E4CE9F51-BC46-41AB-A205-C98A8E29D465}" presName="background2" presStyleLbl="node2" presStyleIdx="4" presStyleCnt="6"/>
      <dgm:spPr/>
    </dgm:pt>
    <dgm:pt modelId="{C540BCBE-9DE7-48BA-8E17-CBCCF381EB36}" type="pres">
      <dgm:prSet presAssocID="{E4CE9F51-BC46-41AB-A205-C98A8E29D465}" presName="text2" presStyleLbl="fgAcc2" presStyleIdx="4" presStyleCnt="6" custLinFactNeighborX="-908" custLinFactNeighborY="29005">
        <dgm:presLayoutVars>
          <dgm:chPref val="3"/>
        </dgm:presLayoutVars>
      </dgm:prSet>
      <dgm:spPr/>
    </dgm:pt>
    <dgm:pt modelId="{C77CF189-FB8A-462A-A080-03F0992BD638}" type="pres">
      <dgm:prSet presAssocID="{E4CE9F51-BC46-41AB-A205-C98A8E29D465}" presName="hierChild3" presStyleCnt="0"/>
      <dgm:spPr/>
    </dgm:pt>
    <dgm:pt modelId="{285A9AB3-C4AD-42BC-B6DE-47C650D567D7}" type="pres">
      <dgm:prSet presAssocID="{ED41D0FE-6B83-44EF-9AA4-49E4B934CEA0}" presName="Name10" presStyleLbl="parChTrans1D2" presStyleIdx="5" presStyleCnt="6"/>
      <dgm:spPr/>
    </dgm:pt>
    <dgm:pt modelId="{161B692C-AFBE-41D9-8DE1-956FE1CCCE49}" type="pres">
      <dgm:prSet presAssocID="{A374D566-BE7C-421D-8E7C-7CDA7E774875}" presName="hierRoot2" presStyleCnt="0"/>
      <dgm:spPr/>
    </dgm:pt>
    <dgm:pt modelId="{5BCEFFE7-04BE-4F60-B40E-519A2237F21B}" type="pres">
      <dgm:prSet presAssocID="{A374D566-BE7C-421D-8E7C-7CDA7E774875}" presName="composite2" presStyleCnt="0"/>
      <dgm:spPr/>
    </dgm:pt>
    <dgm:pt modelId="{4B5705D8-9F9B-4820-AB2F-1C80F358DCDB}" type="pres">
      <dgm:prSet presAssocID="{A374D566-BE7C-421D-8E7C-7CDA7E774875}" presName="background2" presStyleLbl="node2" presStyleIdx="5" presStyleCnt="6"/>
      <dgm:spPr/>
    </dgm:pt>
    <dgm:pt modelId="{835F3AF7-D82A-4D6E-B1B7-FC45049481F9}" type="pres">
      <dgm:prSet presAssocID="{A374D566-BE7C-421D-8E7C-7CDA7E774875}" presName="text2" presStyleLbl="fgAcc2" presStyleIdx="5" presStyleCnt="6" custLinFactNeighborX="743" custLinFactNeighborY="27156">
        <dgm:presLayoutVars>
          <dgm:chPref val="3"/>
        </dgm:presLayoutVars>
      </dgm:prSet>
      <dgm:spPr/>
    </dgm:pt>
    <dgm:pt modelId="{F9267B0C-8BCF-4679-8152-2516858AFCFA}" type="pres">
      <dgm:prSet presAssocID="{A374D566-BE7C-421D-8E7C-7CDA7E774875}" presName="hierChild3" presStyleCnt="0"/>
      <dgm:spPr/>
    </dgm:pt>
  </dgm:ptLst>
  <dgm:cxnLst>
    <dgm:cxn modelId="{FDE79602-5469-4430-9F6D-A210B7F39569}" srcId="{C2D39CE2-8BE8-419B-A8F9-473673CF525F}" destId="{A374D566-BE7C-421D-8E7C-7CDA7E774875}" srcOrd="5" destOrd="0" parTransId="{ED41D0FE-6B83-44EF-9AA4-49E4B934CEA0}" sibTransId="{573D8D5F-8090-4D5E-B4AD-B01D3C9F7C79}"/>
    <dgm:cxn modelId="{076C1B08-AFD9-4F0F-8308-D4EA16280F7F}" srcId="{C2D39CE2-8BE8-419B-A8F9-473673CF525F}" destId="{E71330E1-C229-4B93-AD5A-936039AAE7C8}" srcOrd="1" destOrd="0" parTransId="{FAAFF029-C3D8-4691-A2F2-F5D4D63DECDF}" sibTransId="{E967BAE9-D95B-4D04-8953-23D69ED5004D}"/>
    <dgm:cxn modelId="{323DA319-02B4-4C40-811C-ED9754412731}" type="presOf" srcId="{3D0B1DDA-2CD2-41B0-8BA9-FAB0D92C5570}" destId="{985C0F87-F45F-4ED8-A3F1-4BCD3F9EC1F1}" srcOrd="0" destOrd="0" presId="urn:microsoft.com/office/officeart/2005/8/layout/hierarchy1"/>
    <dgm:cxn modelId="{D5353324-6833-4CE4-B070-E17263702C79}" type="presOf" srcId="{E71330E1-C229-4B93-AD5A-936039AAE7C8}" destId="{997C6F2D-6D1A-4FEF-B9D7-658F031C9F0A}" srcOrd="0" destOrd="0" presId="urn:microsoft.com/office/officeart/2005/8/layout/hierarchy1"/>
    <dgm:cxn modelId="{6FCF872F-DF49-4AD1-9960-045AA3B44E5A}" type="presOf" srcId="{FAAFF029-C3D8-4691-A2F2-F5D4D63DECDF}" destId="{2EA705F2-598D-4DFB-AF7D-EB70300B690A}" srcOrd="0" destOrd="0" presId="urn:microsoft.com/office/officeart/2005/8/layout/hierarchy1"/>
    <dgm:cxn modelId="{524D653E-339A-4CEF-913E-39864D77D1E3}" type="presOf" srcId="{056B862B-0FB2-419A-854E-E67D1039B771}" destId="{D6E127B0-872C-4E10-ABC9-03C68B7CB415}" srcOrd="0" destOrd="0" presId="urn:microsoft.com/office/officeart/2005/8/layout/hierarchy1"/>
    <dgm:cxn modelId="{A1C7466D-BCE7-4BE7-B411-6DFC60755786}" srcId="{D0808E91-5E87-4576-A78A-9E1917B5710C}" destId="{C2D39CE2-8BE8-419B-A8F9-473673CF525F}" srcOrd="0" destOrd="0" parTransId="{70077AA4-8E86-48EB-ADD9-7A969C6F8CDA}" sibTransId="{7687219C-CEBD-4081-B28E-FE2AB21AE5C0}"/>
    <dgm:cxn modelId="{1233C070-8FB3-4401-8D7C-163B5F73219F}" type="presOf" srcId="{678FD9DE-1489-4DA5-9296-760DFC3D473B}" destId="{40B84784-4372-4542-9D69-052245EB78F3}" srcOrd="0" destOrd="0" presId="urn:microsoft.com/office/officeart/2005/8/layout/hierarchy1"/>
    <dgm:cxn modelId="{408DA352-7BE5-4285-A0B6-49C3FB3032CB}" srcId="{C2D39CE2-8BE8-419B-A8F9-473673CF525F}" destId="{E4CE9F51-BC46-41AB-A205-C98A8E29D465}" srcOrd="4" destOrd="0" parTransId="{056B862B-0FB2-419A-854E-E67D1039B771}" sibTransId="{C62A1616-CE06-493D-B648-3E608DB126DB}"/>
    <dgm:cxn modelId="{7DBAA753-E550-424F-B480-3376056E2B46}" srcId="{C2D39CE2-8BE8-419B-A8F9-473673CF525F}" destId="{3D0B1DDA-2CD2-41B0-8BA9-FAB0D92C5570}" srcOrd="3" destOrd="0" parTransId="{C805C879-071C-48FF-BA3F-353C0E8D85AC}" sibTransId="{35D3B03B-7915-4B57-8C48-763247C1BC0A}"/>
    <dgm:cxn modelId="{1F1C4D56-91EA-46B0-8DE1-5D59331194E6}" type="presOf" srcId="{ED0BC3C5-08DE-4B67-AA15-3CA4152EEB39}" destId="{156E8810-300D-4878-9CAC-766781178FAE}" srcOrd="0" destOrd="0" presId="urn:microsoft.com/office/officeart/2005/8/layout/hierarchy1"/>
    <dgm:cxn modelId="{DC13EE77-D6F3-4FA3-A62F-3BE81EBB7107}" type="presOf" srcId="{283FBE16-958C-45E9-8B8A-AE38B1195EDE}" destId="{9E1B3A08-59ED-4475-85E3-1B6967CCA9B0}" srcOrd="0" destOrd="0" presId="urn:microsoft.com/office/officeart/2005/8/layout/hierarchy1"/>
    <dgm:cxn modelId="{CAC99558-3EB4-4494-8C3F-4AB466E994B8}" type="presOf" srcId="{A374D566-BE7C-421D-8E7C-7CDA7E774875}" destId="{835F3AF7-D82A-4D6E-B1B7-FC45049481F9}" srcOrd="0" destOrd="0" presId="urn:microsoft.com/office/officeart/2005/8/layout/hierarchy1"/>
    <dgm:cxn modelId="{29F6027F-F4E8-49BE-B1D6-080A704C7179}" type="presOf" srcId="{C2D39CE2-8BE8-419B-A8F9-473673CF525F}" destId="{6C897DDE-6FDE-4FD1-AF85-626069215D63}" srcOrd="0" destOrd="0" presId="urn:microsoft.com/office/officeart/2005/8/layout/hierarchy1"/>
    <dgm:cxn modelId="{10B2FE8E-6BDC-44E7-9AC1-29DB25327AAA}" type="presOf" srcId="{C805C879-071C-48FF-BA3F-353C0E8D85AC}" destId="{CD1C3890-CE52-4FDD-BEFF-B9A516E1C004}" srcOrd="0" destOrd="0" presId="urn:microsoft.com/office/officeart/2005/8/layout/hierarchy1"/>
    <dgm:cxn modelId="{5CAA7591-07A8-4D68-9EE8-5BB1DBCCEE7F}" srcId="{C2D39CE2-8BE8-419B-A8F9-473673CF525F}" destId="{283FBE16-958C-45E9-8B8A-AE38B1195EDE}" srcOrd="0" destOrd="0" parTransId="{678FD9DE-1489-4DA5-9296-760DFC3D473B}" sibTransId="{B5EC4DF1-F2E7-4777-864A-C9BE49774BE4}"/>
    <dgm:cxn modelId="{8E1B16C7-FE39-4E74-BD5A-7F3110187E1D}" type="presOf" srcId="{D0808E91-5E87-4576-A78A-9E1917B5710C}" destId="{3F11DA69-145B-4853-9E42-DA0E0D9B4788}" srcOrd="0" destOrd="0" presId="urn:microsoft.com/office/officeart/2005/8/layout/hierarchy1"/>
    <dgm:cxn modelId="{585BCCCD-E4B5-4605-88D8-A86F38F0110E}" type="presOf" srcId="{8B1D0305-3C0A-432B-841A-5F192F80FD53}" destId="{364077E6-799A-4FA2-9802-D3E7965FA1B3}" srcOrd="0" destOrd="0" presId="urn:microsoft.com/office/officeart/2005/8/layout/hierarchy1"/>
    <dgm:cxn modelId="{38818ED8-B002-4035-B8C5-907319E1F5DF}" type="presOf" srcId="{E4CE9F51-BC46-41AB-A205-C98A8E29D465}" destId="{C540BCBE-9DE7-48BA-8E17-CBCCF381EB36}" srcOrd="0" destOrd="0" presId="urn:microsoft.com/office/officeart/2005/8/layout/hierarchy1"/>
    <dgm:cxn modelId="{0CDED6E6-098C-4685-B1FD-4740681D0C4D}" srcId="{C2D39CE2-8BE8-419B-A8F9-473673CF525F}" destId="{8B1D0305-3C0A-432B-841A-5F192F80FD53}" srcOrd="2" destOrd="0" parTransId="{ED0BC3C5-08DE-4B67-AA15-3CA4152EEB39}" sibTransId="{8773049C-A616-4063-A241-693E58E22330}"/>
    <dgm:cxn modelId="{56D462FC-892D-42BD-A17C-E57AC4168D48}" type="presOf" srcId="{ED41D0FE-6B83-44EF-9AA4-49E4B934CEA0}" destId="{285A9AB3-C4AD-42BC-B6DE-47C650D567D7}" srcOrd="0" destOrd="0" presId="urn:microsoft.com/office/officeart/2005/8/layout/hierarchy1"/>
    <dgm:cxn modelId="{CA059350-6ADA-4969-ABD1-918736640A48}" type="presParOf" srcId="{3F11DA69-145B-4853-9E42-DA0E0D9B4788}" destId="{42FF27CC-D7DD-4D0F-AE67-739D8D495E14}" srcOrd="0" destOrd="0" presId="urn:microsoft.com/office/officeart/2005/8/layout/hierarchy1"/>
    <dgm:cxn modelId="{13B560D8-5C06-4D53-9E51-15D84DC93EAB}" type="presParOf" srcId="{42FF27CC-D7DD-4D0F-AE67-739D8D495E14}" destId="{6FA2EF49-7218-4620-9C18-032CDE5E7FDE}" srcOrd="0" destOrd="0" presId="urn:microsoft.com/office/officeart/2005/8/layout/hierarchy1"/>
    <dgm:cxn modelId="{9620CA63-1660-4B10-8414-26E02387538D}" type="presParOf" srcId="{6FA2EF49-7218-4620-9C18-032CDE5E7FDE}" destId="{20E3D69E-1BDC-4FA4-840B-282B0BF02B69}" srcOrd="0" destOrd="0" presId="urn:microsoft.com/office/officeart/2005/8/layout/hierarchy1"/>
    <dgm:cxn modelId="{F74E2114-F0AE-4154-B3DB-65EF92D89FD4}" type="presParOf" srcId="{6FA2EF49-7218-4620-9C18-032CDE5E7FDE}" destId="{6C897DDE-6FDE-4FD1-AF85-626069215D63}" srcOrd="1" destOrd="0" presId="urn:microsoft.com/office/officeart/2005/8/layout/hierarchy1"/>
    <dgm:cxn modelId="{880345E1-195F-4DBD-8FB9-76CE8CF3252C}" type="presParOf" srcId="{42FF27CC-D7DD-4D0F-AE67-739D8D495E14}" destId="{186F1AA2-EE6B-4CF4-B1A4-0362AD447905}" srcOrd="1" destOrd="0" presId="urn:microsoft.com/office/officeart/2005/8/layout/hierarchy1"/>
    <dgm:cxn modelId="{E419FEE4-C7B4-49DC-BB3D-27E071E48B38}" type="presParOf" srcId="{186F1AA2-EE6B-4CF4-B1A4-0362AD447905}" destId="{40B84784-4372-4542-9D69-052245EB78F3}" srcOrd="0" destOrd="0" presId="urn:microsoft.com/office/officeart/2005/8/layout/hierarchy1"/>
    <dgm:cxn modelId="{6657DE2C-7BAE-4979-811C-7156F80897EC}" type="presParOf" srcId="{186F1AA2-EE6B-4CF4-B1A4-0362AD447905}" destId="{88BCA7AF-B9FE-4EE3-8E4F-2BF1479FBE21}" srcOrd="1" destOrd="0" presId="urn:microsoft.com/office/officeart/2005/8/layout/hierarchy1"/>
    <dgm:cxn modelId="{5AEEA2C3-D690-45F6-8C62-58EB5808643F}" type="presParOf" srcId="{88BCA7AF-B9FE-4EE3-8E4F-2BF1479FBE21}" destId="{5B6BF4F3-D29F-423E-ACF8-E19F4A37395C}" srcOrd="0" destOrd="0" presId="urn:microsoft.com/office/officeart/2005/8/layout/hierarchy1"/>
    <dgm:cxn modelId="{2BDA1C9D-E6DB-4AA5-819D-1FD7AF83DA9A}" type="presParOf" srcId="{5B6BF4F3-D29F-423E-ACF8-E19F4A37395C}" destId="{772B5394-346A-413E-90C1-5AA5DAD1B934}" srcOrd="0" destOrd="0" presId="urn:microsoft.com/office/officeart/2005/8/layout/hierarchy1"/>
    <dgm:cxn modelId="{426E932D-BF53-4113-B08F-0D41C737B055}" type="presParOf" srcId="{5B6BF4F3-D29F-423E-ACF8-E19F4A37395C}" destId="{9E1B3A08-59ED-4475-85E3-1B6967CCA9B0}" srcOrd="1" destOrd="0" presId="urn:microsoft.com/office/officeart/2005/8/layout/hierarchy1"/>
    <dgm:cxn modelId="{00C02D08-3CE7-400C-B73C-E4F20EF60CA4}" type="presParOf" srcId="{88BCA7AF-B9FE-4EE3-8E4F-2BF1479FBE21}" destId="{2C4D9020-9BA9-4B75-A8E5-F08BED760217}" srcOrd="1" destOrd="0" presId="urn:microsoft.com/office/officeart/2005/8/layout/hierarchy1"/>
    <dgm:cxn modelId="{D5F6BF35-07AC-4558-B46D-0F581C686F00}" type="presParOf" srcId="{186F1AA2-EE6B-4CF4-B1A4-0362AD447905}" destId="{2EA705F2-598D-4DFB-AF7D-EB70300B690A}" srcOrd="2" destOrd="0" presId="urn:microsoft.com/office/officeart/2005/8/layout/hierarchy1"/>
    <dgm:cxn modelId="{B3A59B06-C8F9-42C4-A9B6-B197F9E3AFFB}" type="presParOf" srcId="{186F1AA2-EE6B-4CF4-B1A4-0362AD447905}" destId="{FF6D6D7D-6BCA-4131-A3C1-04E2AF660AC4}" srcOrd="3" destOrd="0" presId="urn:microsoft.com/office/officeart/2005/8/layout/hierarchy1"/>
    <dgm:cxn modelId="{AB1F7318-3DD8-430F-8C59-29F7430FAAB9}" type="presParOf" srcId="{FF6D6D7D-6BCA-4131-A3C1-04E2AF660AC4}" destId="{1F5B2D37-6302-425C-89BF-A34C3019925C}" srcOrd="0" destOrd="0" presId="urn:microsoft.com/office/officeart/2005/8/layout/hierarchy1"/>
    <dgm:cxn modelId="{D2072360-AD15-4648-B828-C27853FB94DB}" type="presParOf" srcId="{1F5B2D37-6302-425C-89BF-A34C3019925C}" destId="{309A069D-D4DC-441C-ACBE-A0A73CD88831}" srcOrd="0" destOrd="0" presId="urn:microsoft.com/office/officeart/2005/8/layout/hierarchy1"/>
    <dgm:cxn modelId="{3C2638AA-EA00-463C-AD82-3C1F22EFCFFD}" type="presParOf" srcId="{1F5B2D37-6302-425C-89BF-A34C3019925C}" destId="{997C6F2D-6D1A-4FEF-B9D7-658F031C9F0A}" srcOrd="1" destOrd="0" presId="urn:microsoft.com/office/officeart/2005/8/layout/hierarchy1"/>
    <dgm:cxn modelId="{C824786B-B064-471B-82F6-A765F1D72C8B}" type="presParOf" srcId="{FF6D6D7D-6BCA-4131-A3C1-04E2AF660AC4}" destId="{BD9113F3-1D74-4CF9-91AC-2C11315A5BBB}" srcOrd="1" destOrd="0" presId="urn:microsoft.com/office/officeart/2005/8/layout/hierarchy1"/>
    <dgm:cxn modelId="{2BE8FF2D-5699-4E0C-85A2-2225F7F0D5E5}" type="presParOf" srcId="{186F1AA2-EE6B-4CF4-B1A4-0362AD447905}" destId="{156E8810-300D-4878-9CAC-766781178FAE}" srcOrd="4" destOrd="0" presId="urn:microsoft.com/office/officeart/2005/8/layout/hierarchy1"/>
    <dgm:cxn modelId="{F6430BC3-2822-4461-9B09-172AE6730D88}" type="presParOf" srcId="{186F1AA2-EE6B-4CF4-B1A4-0362AD447905}" destId="{F5FD0C20-6F88-46BD-9791-9FC8CA8BA0A1}" srcOrd="5" destOrd="0" presId="urn:microsoft.com/office/officeart/2005/8/layout/hierarchy1"/>
    <dgm:cxn modelId="{5CB030BE-902F-4595-9A3E-6D19659B047C}" type="presParOf" srcId="{F5FD0C20-6F88-46BD-9791-9FC8CA8BA0A1}" destId="{D1025026-38E4-4E6B-9503-085181C79AD5}" srcOrd="0" destOrd="0" presId="urn:microsoft.com/office/officeart/2005/8/layout/hierarchy1"/>
    <dgm:cxn modelId="{8F41360E-2DAC-4B96-91A1-FF54EAC3449D}" type="presParOf" srcId="{D1025026-38E4-4E6B-9503-085181C79AD5}" destId="{5DC7B50F-BBE8-455D-9E04-99B66F520287}" srcOrd="0" destOrd="0" presId="urn:microsoft.com/office/officeart/2005/8/layout/hierarchy1"/>
    <dgm:cxn modelId="{1D7B81A5-01B1-4A3C-B6E2-15FEE655B951}" type="presParOf" srcId="{D1025026-38E4-4E6B-9503-085181C79AD5}" destId="{364077E6-799A-4FA2-9802-D3E7965FA1B3}" srcOrd="1" destOrd="0" presId="urn:microsoft.com/office/officeart/2005/8/layout/hierarchy1"/>
    <dgm:cxn modelId="{60317CC6-C0B4-4B05-855F-D3F867155B20}" type="presParOf" srcId="{F5FD0C20-6F88-46BD-9791-9FC8CA8BA0A1}" destId="{561E00DB-AAD1-477A-A312-141D449687CC}" srcOrd="1" destOrd="0" presId="urn:microsoft.com/office/officeart/2005/8/layout/hierarchy1"/>
    <dgm:cxn modelId="{0C54803B-0DCB-4C7B-B019-D5332211EBEC}" type="presParOf" srcId="{186F1AA2-EE6B-4CF4-B1A4-0362AD447905}" destId="{CD1C3890-CE52-4FDD-BEFF-B9A516E1C004}" srcOrd="6" destOrd="0" presId="urn:microsoft.com/office/officeart/2005/8/layout/hierarchy1"/>
    <dgm:cxn modelId="{1CC79DCA-73C4-457F-B7F3-76506185BA5A}" type="presParOf" srcId="{186F1AA2-EE6B-4CF4-B1A4-0362AD447905}" destId="{B39869D3-CE97-4286-8117-84014C84C7E4}" srcOrd="7" destOrd="0" presId="urn:microsoft.com/office/officeart/2005/8/layout/hierarchy1"/>
    <dgm:cxn modelId="{5F7AB7BB-3825-4349-B037-B2DED0AB26A8}" type="presParOf" srcId="{B39869D3-CE97-4286-8117-84014C84C7E4}" destId="{354A89F4-1CF8-4ADF-943D-0C11E1967358}" srcOrd="0" destOrd="0" presId="urn:microsoft.com/office/officeart/2005/8/layout/hierarchy1"/>
    <dgm:cxn modelId="{EDE59EFE-6905-4039-9374-2B90C9FE0633}" type="presParOf" srcId="{354A89F4-1CF8-4ADF-943D-0C11E1967358}" destId="{8A3A44B8-8B0B-48CC-A303-043E985BAEA2}" srcOrd="0" destOrd="0" presId="urn:microsoft.com/office/officeart/2005/8/layout/hierarchy1"/>
    <dgm:cxn modelId="{E5C93B8E-B459-4BAE-B06E-8495FBD93271}" type="presParOf" srcId="{354A89F4-1CF8-4ADF-943D-0C11E1967358}" destId="{985C0F87-F45F-4ED8-A3F1-4BCD3F9EC1F1}" srcOrd="1" destOrd="0" presId="urn:microsoft.com/office/officeart/2005/8/layout/hierarchy1"/>
    <dgm:cxn modelId="{A20B16D7-2A06-4DD7-B96F-426721BE7DE7}" type="presParOf" srcId="{B39869D3-CE97-4286-8117-84014C84C7E4}" destId="{CA4B91A0-B8C9-4AF2-A53A-ABE5C7743256}" srcOrd="1" destOrd="0" presId="urn:microsoft.com/office/officeart/2005/8/layout/hierarchy1"/>
    <dgm:cxn modelId="{EB84A2CD-AF44-4B77-B389-2A8F05965DE4}" type="presParOf" srcId="{186F1AA2-EE6B-4CF4-B1A4-0362AD447905}" destId="{D6E127B0-872C-4E10-ABC9-03C68B7CB415}" srcOrd="8" destOrd="0" presId="urn:microsoft.com/office/officeart/2005/8/layout/hierarchy1"/>
    <dgm:cxn modelId="{5EBCF5AD-4506-48B8-8EBF-85A4B12497C1}" type="presParOf" srcId="{186F1AA2-EE6B-4CF4-B1A4-0362AD447905}" destId="{6113E27E-AFD4-4E4D-BD60-301592B177C2}" srcOrd="9" destOrd="0" presId="urn:microsoft.com/office/officeart/2005/8/layout/hierarchy1"/>
    <dgm:cxn modelId="{D8B42328-BCA8-4BD9-A2CD-F5DFF4BEC892}" type="presParOf" srcId="{6113E27E-AFD4-4E4D-BD60-301592B177C2}" destId="{EE0A64BD-0FA1-46E8-A302-CD18E8A105D2}" srcOrd="0" destOrd="0" presId="urn:microsoft.com/office/officeart/2005/8/layout/hierarchy1"/>
    <dgm:cxn modelId="{931A736E-2E74-475C-ACAF-199A5305E3B3}" type="presParOf" srcId="{EE0A64BD-0FA1-46E8-A302-CD18E8A105D2}" destId="{EBC5D81E-4C8E-432C-A0C5-E021868C129B}" srcOrd="0" destOrd="0" presId="urn:microsoft.com/office/officeart/2005/8/layout/hierarchy1"/>
    <dgm:cxn modelId="{BE5A2F71-0E24-474E-A1E7-38376F8F6DFE}" type="presParOf" srcId="{EE0A64BD-0FA1-46E8-A302-CD18E8A105D2}" destId="{C540BCBE-9DE7-48BA-8E17-CBCCF381EB36}" srcOrd="1" destOrd="0" presId="urn:microsoft.com/office/officeart/2005/8/layout/hierarchy1"/>
    <dgm:cxn modelId="{BE47D271-A09D-4283-80B7-7E9320CDACEA}" type="presParOf" srcId="{6113E27E-AFD4-4E4D-BD60-301592B177C2}" destId="{C77CF189-FB8A-462A-A080-03F0992BD638}" srcOrd="1" destOrd="0" presId="urn:microsoft.com/office/officeart/2005/8/layout/hierarchy1"/>
    <dgm:cxn modelId="{A5085B2D-82C3-48EA-A858-02B6DA0ADED7}" type="presParOf" srcId="{186F1AA2-EE6B-4CF4-B1A4-0362AD447905}" destId="{285A9AB3-C4AD-42BC-B6DE-47C650D567D7}" srcOrd="10" destOrd="0" presId="urn:microsoft.com/office/officeart/2005/8/layout/hierarchy1"/>
    <dgm:cxn modelId="{C272A1EA-7036-4BA7-B122-698C14324C58}" type="presParOf" srcId="{186F1AA2-EE6B-4CF4-B1A4-0362AD447905}" destId="{161B692C-AFBE-41D9-8DE1-956FE1CCCE49}" srcOrd="11" destOrd="0" presId="urn:microsoft.com/office/officeart/2005/8/layout/hierarchy1"/>
    <dgm:cxn modelId="{ED2CAA07-8A1A-4580-98AA-D2EC8D88C59B}" type="presParOf" srcId="{161B692C-AFBE-41D9-8DE1-956FE1CCCE49}" destId="{5BCEFFE7-04BE-4F60-B40E-519A2237F21B}" srcOrd="0" destOrd="0" presId="urn:microsoft.com/office/officeart/2005/8/layout/hierarchy1"/>
    <dgm:cxn modelId="{1776F485-F013-4771-8AB8-615A4D3D1F8B}" type="presParOf" srcId="{5BCEFFE7-04BE-4F60-B40E-519A2237F21B}" destId="{4B5705D8-9F9B-4820-AB2F-1C80F358DCDB}" srcOrd="0" destOrd="0" presId="urn:microsoft.com/office/officeart/2005/8/layout/hierarchy1"/>
    <dgm:cxn modelId="{ACCD4A0B-994A-4FCF-939E-A8E55FB8C43F}" type="presParOf" srcId="{5BCEFFE7-04BE-4F60-B40E-519A2237F21B}" destId="{835F3AF7-D82A-4D6E-B1B7-FC45049481F9}" srcOrd="1" destOrd="0" presId="urn:microsoft.com/office/officeart/2005/8/layout/hierarchy1"/>
    <dgm:cxn modelId="{0FE16A86-42B9-42A4-B5EA-A856A26150CE}" type="presParOf" srcId="{161B692C-AFBE-41D9-8DE1-956FE1CCCE49}" destId="{F9267B0C-8BCF-4679-8152-2516858AFC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A9AB3-C4AD-42BC-B6DE-47C650D567D7}">
      <dsp:nvSpPr>
        <dsp:cNvPr id="0" name=""/>
        <dsp:cNvSpPr/>
      </dsp:nvSpPr>
      <dsp:spPr>
        <a:xfrm>
          <a:off x="4858847" y="1937500"/>
          <a:ext cx="4319123" cy="831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399"/>
              </a:lnTo>
              <a:lnTo>
                <a:pt x="4319123" y="703399"/>
              </a:lnTo>
              <a:lnTo>
                <a:pt x="4319123" y="83197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E127B0-872C-4E10-ABC9-03C68B7CB415}">
      <dsp:nvSpPr>
        <dsp:cNvPr id="0" name=""/>
        <dsp:cNvSpPr/>
      </dsp:nvSpPr>
      <dsp:spPr>
        <a:xfrm>
          <a:off x="4858847" y="1937500"/>
          <a:ext cx="2608981" cy="848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695"/>
              </a:lnTo>
              <a:lnTo>
                <a:pt x="2608981" y="719695"/>
              </a:lnTo>
              <a:lnTo>
                <a:pt x="2608981" y="8482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1C3890-CE52-4FDD-BEFF-B9A516E1C004}">
      <dsp:nvSpPr>
        <dsp:cNvPr id="0" name=""/>
        <dsp:cNvSpPr/>
      </dsp:nvSpPr>
      <dsp:spPr>
        <a:xfrm>
          <a:off x="4858847" y="1937500"/>
          <a:ext cx="848157" cy="857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614"/>
              </a:lnTo>
              <a:lnTo>
                <a:pt x="848157" y="728614"/>
              </a:lnTo>
              <a:lnTo>
                <a:pt x="848157" y="85718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6E8810-300D-4878-9CAC-766781178FAE}">
      <dsp:nvSpPr>
        <dsp:cNvPr id="0" name=""/>
        <dsp:cNvSpPr/>
      </dsp:nvSpPr>
      <dsp:spPr>
        <a:xfrm>
          <a:off x="4087801" y="1937500"/>
          <a:ext cx="771046" cy="844584"/>
        </a:xfrm>
        <a:custGeom>
          <a:avLst/>
          <a:gdLst/>
          <a:ahLst/>
          <a:cxnLst/>
          <a:rect l="0" t="0" r="0" b="0"/>
          <a:pathLst>
            <a:path>
              <a:moveTo>
                <a:pt x="771046" y="0"/>
              </a:moveTo>
              <a:lnTo>
                <a:pt x="771046" y="716011"/>
              </a:lnTo>
              <a:lnTo>
                <a:pt x="0" y="716011"/>
              </a:lnTo>
              <a:lnTo>
                <a:pt x="0" y="84458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A705F2-598D-4DFB-AF7D-EB70300B690A}">
      <dsp:nvSpPr>
        <dsp:cNvPr id="0" name=""/>
        <dsp:cNvSpPr/>
      </dsp:nvSpPr>
      <dsp:spPr>
        <a:xfrm>
          <a:off x="2479672" y="1937500"/>
          <a:ext cx="2379174" cy="844584"/>
        </a:xfrm>
        <a:custGeom>
          <a:avLst/>
          <a:gdLst/>
          <a:ahLst/>
          <a:cxnLst/>
          <a:rect l="0" t="0" r="0" b="0"/>
          <a:pathLst>
            <a:path>
              <a:moveTo>
                <a:pt x="2379174" y="0"/>
              </a:moveTo>
              <a:lnTo>
                <a:pt x="2379174" y="716011"/>
              </a:lnTo>
              <a:lnTo>
                <a:pt x="0" y="716011"/>
              </a:lnTo>
              <a:lnTo>
                <a:pt x="0" y="84458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B84784-4372-4542-9D69-052245EB78F3}">
      <dsp:nvSpPr>
        <dsp:cNvPr id="0" name=""/>
        <dsp:cNvSpPr/>
      </dsp:nvSpPr>
      <dsp:spPr>
        <a:xfrm>
          <a:off x="707773" y="1937500"/>
          <a:ext cx="4151074" cy="831990"/>
        </a:xfrm>
        <a:custGeom>
          <a:avLst/>
          <a:gdLst/>
          <a:ahLst/>
          <a:cxnLst/>
          <a:rect l="0" t="0" r="0" b="0"/>
          <a:pathLst>
            <a:path>
              <a:moveTo>
                <a:pt x="4151074" y="0"/>
              </a:moveTo>
              <a:lnTo>
                <a:pt x="4151074" y="703417"/>
              </a:lnTo>
              <a:lnTo>
                <a:pt x="0" y="703417"/>
              </a:lnTo>
              <a:lnTo>
                <a:pt x="0" y="83199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3D69E-1BDC-4FA4-840B-282B0BF02B69}">
      <dsp:nvSpPr>
        <dsp:cNvPr id="0" name=""/>
        <dsp:cNvSpPr/>
      </dsp:nvSpPr>
      <dsp:spPr>
        <a:xfrm>
          <a:off x="4164900" y="1056187"/>
          <a:ext cx="1387894" cy="881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97DDE-6FDE-4FD1-AF85-626069215D63}">
      <dsp:nvSpPr>
        <dsp:cNvPr id="0" name=""/>
        <dsp:cNvSpPr/>
      </dsp:nvSpPr>
      <dsp:spPr>
        <a:xfrm>
          <a:off x="4319110" y="1202687"/>
          <a:ext cx="1387894" cy="881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Home Page</a:t>
          </a:r>
        </a:p>
      </dsp:txBody>
      <dsp:txXfrm>
        <a:off x="4344923" y="1228500"/>
        <a:ext cx="1336268" cy="829686"/>
      </dsp:txXfrm>
    </dsp:sp>
    <dsp:sp modelId="{772B5394-346A-413E-90C1-5AA5DAD1B934}">
      <dsp:nvSpPr>
        <dsp:cNvPr id="0" name=""/>
        <dsp:cNvSpPr/>
      </dsp:nvSpPr>
      <dsp:spPr>
        <a:xfrm>
          <a:off x="13825" y="2769490"/>
          <a:ext cx="1387894" cy="881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B3A08-59ED-4475-85E3-1B6967CCA9B0}">
      <dsp:nvSpPr>
        <dsp:cNvPr id="0" name=""/>
        <dsp:cNvSpPr/>
      </dsp:nvSpPr>
      <dsp:spPr>
        <a:xfrm>
          <a:off x="168036" y="2915990"/>
          <a:ext cx="1387894" cy="881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Orders</a:t>
          </a:r>
        </a:p>
      </dsp:txBody>
      <dsp:txXfrm>
        <a:off x="193849" y="2941803"/>
        <a:ext cx="1336268" cy="829686"/>
      </dsp:txXfrm>
    </dsp:sp>
    <dsp:sp modelId="{309A069D-D4DC-441C-ACBE-A0A73CD88831}">
      <dsp:nvSpPr>
        <dsp:cNvPr id="0" name=""/>
        <dsp:cNvSpPr/>
      </dsp:nvSpPr>
      <dsp:spPr>
        <a:xfrm>
          <a:off x="1785725" y="2782084"/>
          <a:ext cx="1387894" cy="822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C6F2D-6D1A-4FEF-B9D7-658F031C9F0A}">
      <dsp:nvSpPr>
        <dsp:cNvPr id="0" name=""/>
        <dsp:cNvSpPr/>
      </dsp:nvSpPr>
      <dsp:spPr>
        <a:xfrm>
          <a:off x="1939936" y="2928584"/>
          <a:ext cx="1387894" cy="8227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Login </a:t>
          </a:r>
        </a:p>
      </dsp:txBody>
      <dsp:txXfrm>
        <a:off x="1964033" y="2952681"/>
        <a:ext cx="1339700" cy="774529"/>
      </dsp:txXfrm>
    </dsp:sp>
    <dsp:sp modelId="{5DC7B50F-BBE8-455D-9E04-99B66F520287}">
      <dsp:nvSpPr>
        <dsp:cNvPr id="0" name=""/>
        <dsp:cNvSpPr/>
      </dsp:nvSpPr>
      <dsp:spPr>
        <a:xfrm>
          <a:off x="3393854" y="2782084"/>
          <a:ext cx="1387894" cy="881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077E6-799A-4FA2-9802-D3E7965FA1B3}">
      <dsp:nvSpPr>
        <dsp:cNvPr id="0" name=""/>
        <dsp:cNvSpPr/>
      </dsp:nvSpPr>
      <dsp:spPr>
        <a:xfrm>
          <a:off x="3548064" y="2928584"/>
          <a:ext cx="1387894" cy="881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Log Out</a:t>
          </a:r>
        </a:p>
      </dsp:txBody>
      <dsp:txXfrm>
        <a:off x="3573877" y="2954397"/>
        <a:ext cx="1336268" cy="829686"/>
      </dsp:txXfrm>
    </dsp:sp>
    <dsp:sp modelId="{8A3A44B8-8B0B-48CC-A303-043E985BAEA2}">
      <dsp:nvSpPr>
        <dsp:cNvPr id="0" name=""/>
        <dsp:cNvSpPr/>
      </dsp:nvSpPr>
      <dsp:spPr>
        <a:xfrm>
          <a:off x="5013057" y="2794687"/>
          <a:ext cx="1387894" cy="881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C0F87-F45F-4ED8-A3F1-4BCD3F9EC1F1}">
      <dsp:nvSpPr>
        <dsp:cNvPr id="0" name=""/>
        <dsp:cNvSpPr/>
      </dsp:nvSpPr>
      <dsp:spPr>
        <a:xfrm>
          <a:off x="5167268" y="2941187"/>
          <a:ext cx="1387894" cy="881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About Us </a:t>
          </a:r>
        </a:p>
      </dsp:txBody>
      <dsp:txXfrm>
        <a:off x="5193081" y="2967000"/>
        <a:ext cx="1336268" cy="829686"/>
      </dsp:txXfrm>
    </dsp:sp>
    <dsp:sp modelId="{EBC5D81E-4C8E-432C-A0C5-E021868C129B}">
      <dsp:nvSpPr>
        <dsp:cNvPr id="0" name=""/>
        <dsp:cNvSpPr/>
      </dsp:nvSpPr>
      <dsp:spPr>
        <a:xfrm>
          <a:off x="6773882" y="2785768"/>
          <a:ext cx="1387894" cy="881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0BCBE-9DE7-48BA-8E17-CBCCF381EB36}">
      <dsp:nvSpPr>
        <dsp:cNvPr id="0" name=""/>
        <dsp:cNvSpPr/>
      </dsp:nvSpPr>
      <dsp:spPr>
        <a:xfrm>
          <a:off x="6928092" y="2932268"/>
          <a:ext cx="1387894" cy="881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Contact Us </a:t>
          </a:r>
        </a:p>
      </dsp:txBody>
      <dsp:txXfrm>
        <a:off x="6953905" y="2958081"/>
        <a:ext cx="1336268" cy="829686"/>
      </dsp:txXfrm>
    </dsp:sp>
    <dsp:sp modelId="{4B5705D8-9F9B-4820-AB2F-1C80F358DCDB}">
      <dsp:nvSpPr>
        <dsp:cNvPr id="0" name=""/>
        <dsp:cNvSpPr/>
      </dsp:nvSpPr>
      <dsp:spPr>
        <a:xfrm>
          <a:off x="8484023" y="2769472"/>
          <a:ext cx="1387894" cy="881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F3AF7-D82A-4D6E-B1B7-FC45049481F9}">
      <dsp:nvSpPr>
        <dsp:cNvPr id="0" name=""/>
        <dsp:cNvSpPr/>
      </dsp:nvSpPr>
      <dsp:spPr>
        <a:xfrm>
          <a:off x="8638233" y="2915972"/>
          <a:ext cx="1387894" cy="881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Shopping Cart</a:t>
          </a:r>
        </a:p>
      </dsp:txBody>
      <dsp:txXfrm>
        <a:off x="8664046" y="2941785"/>
        <a:ext cx="1336268" cy="82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A0C0817-A112-4847-8014-A94B7D2A4EA3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711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092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043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9490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709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55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34F40B7-36AB-4376-BE14-EF7004D79BB9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7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F87CAB8-DCAE-46A5-AADA-B3FAD11A54E0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9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7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9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7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8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84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1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6FA2B21-3FCD-4721-B95C-427943F6112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9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4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9645724" cy="2677648"/>
          </a:xfrm>
        </p:spPr>
        <p:txBody>
          <a:bodyPr>
            <a:normAutofit/>
          </a:bodyPr>
          <a:lstStyle/>
          <a:p>
            <a:r>
              <a:rPr lang="en-US" dirty="0"/>
              <a:t>ADVANCED JAVA PROJECT - </a:t>
            </a:r>
            <a:r>
              <a:rPr lang="en-US" i="1" dirty="0"/>
              <a:t>SHOPPING CART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SHANELLE HAYE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E5536-DC33-0BD2-2EF5-7B06797A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2275215"/>
            <a:ext cx="3161016" cy="2307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Shopping Cart Page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F0B97530-DDED-9BD4-A79F-B2FD5D7E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6" y="1286433"/>
            <a:ext cx="7618006" cy="428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4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E5536-DC33-0BD2-2EF5-7B06797A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2572414"/>
            <a:ext cx="3161016" cy="1713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Orders Page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4" name="Picture 3" descr="A screenshot of a website">
            <a:extLst>
              <a:ext uri="{FF2B5EF4-FFF2-40B4-BE49-F238E27FC236}">
                <a16:creationId xmlns:a16="http://schemas.microsoft.com/office/drawing/2014/main" id="{45A64EC4-B986-ADC1-571B-F7062F1F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6" y="1286431"/>
            <a:ext cx="7618006" cy="428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4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E5536-DC33-0BD2-2EF5-7B06797A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2572414"/>
            <a:ext cx="3161016" cy="1713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Login Page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0A11CA51-51B3-B4CD-6888-E97C0C3E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7" y="1308735"/>
            <a:ext cx="7538697" cy="42405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27B018-D44B-2EA7-CA8D-A5BDBDEFE68F}"/>
              </a:ext>
            </a:extLst>
          </p:cNvPr>
          <p:cNvSpPr/>
          <p:nvPr/>
        </p:nvSpPr>
        <p:spPr>
          <a:xfrm>
            <a:off x="2852670" y="2125014"/>
            <a:ext cx="2575775" cy="360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77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E5536-DC33-0BD2-2EF5-7B06797A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2572414"/>
            <a:ext cx="3161016" cy="1713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Create Account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C27B018-D44B-2EA7-CA8D-A5BDBDEFE68F}"/>
              </a:ext>
            </a:extLst>
          </p:cNvPr>
          <p:cNvSpPr/>
          <p:nvPr/>
        </p:nvSpPr>
        <p:spPr>
          <a:xfrm>
            <a:off x="2852670" y="2125014"/>
            <a:ext cx="2575775" cy="360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0C511D4A-15E2-636B-5ED8-CC37D48B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18" y="1341075"/>
            <a:ext cx="7143993" cy="40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E5536-DC33-0BD2-2EF5-7B06797A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2572414"/>
            <a:ext cx="3161016" cy="1713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Logout Page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E8497295-393E-2AA6-5F95-E18001CAE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30" y="1308735"/>
            <a:ext cx="7538697" cy="4240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1C9A36-7EA7-696D-0A80-1A58BEC8CFCA}"/>
              </a:ext>
            </a:extLst>
          </p:cNvPr>
          <p:cNvSpPr/>
          <p:nvPr/>
        </p:nvSpPr>
        <p:spPr>
          <a:xfrm>
            <a:off x="2852670" y="2125014"/>
            <a:ext cx="2575775" cy="360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93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E5536-DC33-0BD2-2EF5-7B06797A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2572412"/>
            <a:ext cx="3161016" cy="1713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Contact Us Page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" name="Picture 2" descr="A contact form with black text&#10;&#10;Description automatically generated">
            <a:extLst>
              <a:ext uri="{FF2B5EF4-FFF2-40B4-BE49-F238E27FC236}">
                <a16:creationId xmlns:a16="http://schemas.microsoft.com/office/drawing/2014/main" id="{94134005-DA1F-10C6-5F58-1964B287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3" y="1324024"/>
            <a:ext cx="7484337" cy="42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21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E5536-DC33-0BD2-2EF5-7B06797A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2572412"/>
            <a:ext cx="3161016" cy="1713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Message Sent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D8FD0C-6CC8-0884-CED6-327CA68BF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34" y="1244485"/>
            <a:ext cx="7510596" cy="42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7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E5536-DC33-0BD2-2EF5-7B06797A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2572412"/>
            <a:ext cx="3161016" cy="1713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About Us Page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4" name="Picture 3" descr="A black and white website&#10;&#10;Description automatically generated">
            <a:extLst>
              <a:ext uri="{FF2B5EF4-FFF2-40B4-BE49-F238E27FC236}">
                <a16:creationId xmlns:a16="http://schemas.microsoft.com/office/drawing/2014/main" id="{0D128EA4-1322-E54E-F144-8CD22870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2" y="1327113"/>
            <a:ext cx="7473345" cy="42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0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BF9E-141D-CAFF-68B9-9666AB3A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64D92-4024-4E50-A18F-DE243DC0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9" y="2415657"/>
            <a:ext cx="5646786" cy="3542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4DBDA-6A33-20F3-45D7-1C9C41276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64"/>
          <a:stretch/>
        </p:blipFill>
        <p:spPr>
          <a:xfrm>
            <a:off x="5646921" y="2873901"/>
            <a:ext cx="6343312" cy="26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7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956D7-A16F-11E5-06EA-FD60FA05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7" y="2972042"/>
            <a:ext cx="5804673" cy="1931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2851B-2858-B9F1-14BD-62911CC5D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956" y="2832880"/>
            <a:ext cx="5410478" cy="22099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CA54609-DBDC-167E-4B29-8C6F1F5C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14" y="690333"/>
            <a:ext cx="8761413" cy="706964"/>
          </a:xfrm>
        </p:spPr>
        <p:txBody>
          <a:bodyPr/>
          <a:lstStyle/>
          <a:p>
            <a:r>
              <a:rPr lang="en-CA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07543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941395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OBJECTIVE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C0B3F1-B2F9-535D-B60F-D55C9273AFBC}"/>
              </a:ext>
            </a:extLst>
          </p:cNvPr>
          <p:cNvGrpSpPr/>
          <p:nvPr/>
        </p:nvGrpSpPr>
        <p:grpSpPr>
          <a:xfrm>
            <a:off x="1375313" y="2302136"/>
            <a:ext cx="9441374" cy="4389120"/>
            <a:chOff x="1381069" y="1882588"/>
            <a:chExt cx="9441374" cy="46580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76350D-A68A-F98E-2BF4-591C867645AA}"/>
                </a:ext>
              </a:extLst>
            </p:cNvPr>
            <p:cNvGrpSpPr/>
            <p:nvPr/>
          </p:nvGrpSpPr>
          <p:grpSpPr>
            <a:xfrm>
              <a:off x="1381069" y="1882588"/>
              <a:ext cx="5955646" cy="4658061"/>
              <a:chOff x="649549" y="1882588"/>
              <a:chExt cx="5955646" cy="465806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82F8D7-044D-BE06-605F-4C47ADE5946A}"/>
                  </a:ext>
                </a:extLst>
              </p:cNvPr>
              <p:cNvSpPr/>
              <p:nvPr/>
            </p:nvSpPr>
            <p:spPr>
              <a:xfrm>
                <a:off x="2610271" y="1882588"/>
                <a:ext cx="3994924" cy="4658061"/>
              </a:xfrm>
              <a:prstGeom prst="rect">
                <a:avLst/>
              </a:prstGeom>
              <a:ln>
                <a:solidFill>
                  <a:schemeClr val="bg1">
                    <a:alpha val="90000"/>
                  </a:schemeClr>
                </a:solidFill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1" tIns="278726" rIns="402550" bIns="278726" numCol="1" spcCol="1270" anchor="ctr" anchorCtr="0">
                <a:noAutofit/>
              </a:bodyPr>
              <a:lstStyle/>
              <a:p>
                <a:pPr marL="285750" lvl="1" indent="-28575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v"/>
                </a:pPr>
                <a:r>
                  <a:rPr lang="en-CA" sz="1600" kern="1200" dirty="0"/>
                  <a:t>Home Page</a:t>
                </a:r>
                <a:endParaRPr lang="en-US" sz="1600" dirty="0"/>
              </a:p>
              <a:p>
                <a:pPr marL="742950" lvl="2" indent="-28575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CA" sz="1600" kern="1200" dirty="0"/>
                  <a:t>Features a slider with product images </a:t>
                </a:r>
                <a:endParaRPr lang="en-US" sz="1600" kern="1200" dirty="0"/>
              </a:p>
              <a:p>
                <a:pPr marL="285750" lvl="1" indent="-28575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v"/>
                </a:pPr>
                <a:r>
                  <a:rPr lang="en-CA" sz="1600" kern="1200" dirty="0"/>
                  <a:t>Products Page </a:t>
                </a:r>
                <a:endParaRPr lang="en-US" sz="1600" dirty="0"/>
              </a:p>
              <a:p>
                <a:pPr marL="742950" lvl="2" indent="-28575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CA" sz="1600" kern="1200" dirty="0"/>
                  <a:t>Lists all products </a:t>
                </a:r>
                <a:endParaRPr lang="en-US" sz="1600" dirty="0"/>
              </a:p>
              <a:p>
                <a:pPr marL="742950" lvl="2" indent="-28575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CA" sz="1600" kern="1200" dirty="0"/>
                  <a:t>Can select a product and view on a separate page </a:t>
                </a:r>
                <a:endParaRPr lang="en-US" sz="1600" kern="1200" dirty="0"/>
              </a:p>
              <a:p>
                <a:pPr marL="285750" lvl="1" indent="-28575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v"/>
                </a:pPr>
                <a:r>
                  <a:rPr lang="en-CA" sz="1600" kern="1200" dirty="0"/>
                  <a:t>Orders Page</a:t>
                </a:r>
                <a:endParaRPr lang="en-US" sz="1600" dirty="0"/>
              </a:p>
              <a:p>
                <a:pPr marL="742950" lvl="2" indent="-28575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CA" sz="1600" kern="1200" dirty="0"/>
                  <a:t>Lists all completed orders </a:t>
                </a:r>
                <a:endParaRPr lang="en-US" sz="1600" kern="1200" dirty="0"/>
              </a:p>
              <a:p>
                <a:pPr marL="285750" lvl="1" indent="-28575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v"/>
                </a:pPr>
                <a:r>
                  <a:rPr lang="en-CA" sz="1600" kern="1200" dirty="0"/>
                  <a:t>Shopping Cart</a:t>
                </a:r>
                <a:endParaRPr lang="en-US" sz="1600" dirty="0"/>
              </a:p>
              <a:p>
                <a:pPr marL="742950" lvl="2" indent="-28575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CA" sz="1600" kern="1200" dirty="0"/>
                  <a:t>User can view the items in their cart, adjust the quantity, add or remove and they can complete the checkout process </a:t>
                </a:r>
                <a:endParaRPr lang="en-US" sz="1600" kern="12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315AF6-DEA3-A347-9E80-126A77D189D0}"/>
                  </a:ext>
                </a:extLst>
              </p:cNvPr>
              <p:cNvSpPr/>
              <p:nvPr/>
            </p:nvSpPr>
            <p:spPr>
              <a:xfrm>
                <a:off x="649549" y="1882588"/>
                <a:ext cx="1960722" cy="4658061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4775" tIns="145245" rIns="194775" bIns="145245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2600" kern="1200" dirty="0"/>
                  <a:t>Create a shopping cart site including:</a:t>
                </a:r>
                <a:endParaRPr lang="en-US" sz="2600" kern="1200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61BF29-DD6D-0A5D-10AE-318E48513F5D}"/>
                </a:ext>
              </a:extLst>
            </p:cNvPr>
            <p:cNvSpPr/>
            <p:nvPr/>
          </p:nvSpPr>
          <p:spPr>
            <a:xfrm>
              <a:off x="7336715" y="1882588"/>
              <a:ext cx="3485728" cy="4658060"/>
            </a:xfrm>
            <a:prstGeom prst="rect">
              <a:avLst/>
            </a:prstGeom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1" tIns="278726" rIns="402550" bIns="278726" numCol="1" spcCol="1270" anchor="ctr" anchorCtr="0">
              <a:noAutofit/>
            </a:bodyPr>
            <a:lstStyle/>
            <a:p>
              <a:pPr marL="285750" indent="-285750">
                <a:buClr>
                  <a:schemeClr val="accent1"/>
                </a:buClr>
                <a:buFont typeface="Wingdings" panose="05000000000000000000" pitchFamily="2" charset="2"/>
                <a:buChar char="v"/>
              </a:pPr>
              <a:r>
                <a:rPr lang="en-CA" sz="1600" dirty="0"/>
                <a:t>Login</a:t>
              </a:r>
            </a:p>
            <a:p>
              <a:pPr marL="742950" lvl="1" indent="-28575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CA" sz="1600" dirty="0"/>
                <a:t>User can log in or create an account</a:t>
              </a:r>
            </a:p>
            <a:p>
              <a:pPr marL="285750" indent="-285750">
                <a:buClr>
                  <a:schemeClr val="accent1"/>
                </a:buClr>
                <a:buFont typeface="Wingdings" panose="05000000000000000000" pitchFamily="2" charset="2"/>
                <a:buChar char="v"/>
              </a:pPr>
              <a:r>
                <a:rPr lang="en-CA" sz="1600" dirty="0"/>
                <a:t>Log Out</a:t>
              </a:r>
            </a:p>
            <a:p>
              <a:pPr marL="742950" lvl="1" indent="-28575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CA" sz="1600" dirty="0"/>
                <a:t>User can log out </a:t>
              </a:r>
            </a:p>
            <a:p>
              <a:pPr marL="285750" indent="-285750">
                <a:buClr>
                  <a:schemeClr val="accent1"/>
                </a:buClr>
                <a:buFont typeface="Wingdings" panose="05000000000000000000" pitchFamily="2" charset="2"/>
                <a:buChar char="v"/>
              </a:pPr>
              <a:r>
                <a:rPr lang="en-CA" sz="1600" dirty="0"/>
                <a:t>Contact Us</a:t>
              </a:r>
            </a:p>
            <a:p>
              <a:pPr marL="742950" lvl="1" indent="-28575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CA" sz="1600" dirty="0"/>
                <a:t>Features the company’s contact info and a form the user can fill out to send a message</a:t>
              </a:r>
            </a:p>
            <a:p>
              <a:pPr marL="285750" indent="-285750">
                <a:buClr>
                  <a:schemeClr val="accent1"/>
                </a:buClr>
                <a:buFont typeface="Wingdings" panose="05000000000000000000" pitchFamily="2" charset="2"/>
                <a:buChar char="v"/>
              </a:pPr>
              <a:r>
                <a:rPr lang="en-CA" sz="1600" dirty="0"/>
                <a:t>About Us</a:t>
              </a:r>
            </a:p>
            <a:p>
              <a:pPr marL="742950" lvl="1" indent="-285750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CA" sz="1600" dirty="0"/>
                <a:t>Brief paragraph about the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A54609-DBDC-167E-4B29-8C6F1F5C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14" y="690333"/>
            <a:ext cx="8761413" cy="706964"/>
          </a:xfrm>
        </p:spPr>
        <p:txBody>
          <a:bodyPr/>
          <a:lstStyle/>
          <a:p>
            <a:r>
              <a:rPr lang="en-CA" dirty="0"/>
              <a:t>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40C0F-4AAD-A23F-E7E8-AF40A1DA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63" y="2034861"/>
            <a:ext cx="8149073" cy="43916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C710B9-D8FB-2A3C-D81D-9353DDDE4CCE}"/>
              </a:ext>
            </a:extLst>
          </p:cNvPr>
          <p:cNvSpPr txBox="1"/>
          <p:nvPr/>
        </p:nvSpPr>
        <p:spPr>
          <a:xfrm>
            <a:off x="386366" y="222567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HOME PAGE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B05651-BC23-1D44-327F-B97F8A173A17}"/>
              </a:ext>
            </a:extLst>
          </p:cNvPr>
          <p:cNvCxnSpPr>
            <a:cxnSpLocks/>
          </p:cNvCxnSpPr>
          <p:nvPr/>
        </p:nvCxnSpPr>
        <p:spPr>
          <a:xfrm>
            <a:off x="1158579" y="2614327"/>
            <a:ext cx="862884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08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A54609-DBDC-167E-4B29-8C6F1F5C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14" y="690333"/>
            <a:ext cx="8761413" cy="706964"/>
          </a:xfrm>
        </p:spPr>
        <p:txBody>
          <a:bodyPr/>
          <a:lstStyle/>
          <a:p>
            <a:r>
              <a:rPr lang="en-CA" dirty="0"/>
              <a:t>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B464A-7209-402C-49E3-910FF149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48" y="1851995"/>
            <a:ext cx="6114603" cy="4575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1C28BC-6B60-8907-99C9-F823039FF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29"/>
          <a:stretch/>
        </p:blipFill>
        <p:spPr>
          <a:xfrm>
            <a:off x="6735651" y="3204251"/>
            <a:ext cx="5375006" cy="2365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6D2A48-3630-8BEE-0880-7DEE792F73EA}"/>
              </a:ext>
            </a:extLst>
          </p:cNvPr>
          <p:cNvSpPr txBox="1"/>
          <p:nvPr/>
        </p:nvSpPr>
        <p:spPr>
          <a:xfrm>
            <a:off x="6961031" y="2380221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HOME PAGE CONTINUED…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0F9B3E-E8E7-58D2-6497-7B24A58A499E}"/>
              </a:ext>
            </a:extLst>
          </p:cNvPr>
          <p:cNvCxnSpPr>
            <a:cxnSpLocks/>
          </p:cNvCxnSpPr>
          <p:nvPr/>
        </p:nvCxnSpPr>
        <p:spPr>
          <a:xfrm flipH="1">
            <a:off x="6735651" y="2749553"/>
            <a:ext cx="959476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824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A54609-DBDC-167E-4B29-8C6F1F5C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14" y="690333"/>
            <a:ext cx="8761413" cy="706964"/>
          </a:xfrm>
        </p:spPr>
        <p:txBody>
          <a:bodyPr/>
          <a:lstStyle/>
          <a:p>
            <a:r>
              <a:rPr lang="en-CA" dirty="0"/>
              <a:t>Screenshots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364800-661C-A351-CF39-E69DEE12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3" y="1689542"/>
            <a:ext cx="6140723" cy="3276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0DDC72-FE08-4AF9-6273-5ADD39A8A644}"/>
              </a:ext>
            </a:extLst>
          </p:cNvPr>
          <p:cNvSpPr txBox="1"/>
          <p:nvPr/>
        </p:nvSpPr>
        <p:spPr>
          <a:xfrm>
            <a:off x="6441936" y="2336859"/>
            <a:ext cx="128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dirty="0"/>
              <a:t>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9FB8F-B343-FD2E-A1D6-C0A80AE0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81" y="3129567"/>
            <a:ext cx="6668221" cy="356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AE1F5-9E09-75F3-85CA-5D1A76EC6393}"/>
              </a:ext>
            </a:extLst>
          </p:cNvPr>
          <p:cNvSpPr txBox="1"/>
          <p:nvPr/>
        </p:nvSpPr>
        <p:spPr>
          <a:xfrm>
            <a:off x="4013561" y="5183677"/>
            <a:ext cx="173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dirty="0"/>
              <a:t>CREATE ACCOUNT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FE95D0-A0B5-AE06-004D-64FB801759A3}"/>
              </a:ext>
            </a:extLst>
          </p:cNvPr>
          <p:cNvCxnSpPr>
            <a:cxnSpLocks/>
          </p:cNvCxnSpPr>
          <p:nvPr/>
        </p:nvCxnSpPr>
        <p:spPr>
          <a:xfrm>
            <a:off x="4114280" y="5917758"/>
            <a:ext cx="862884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9133E9-B9F8-8031-76DF-8E1119AE6847}"/>
              </a:ext>
            </a:extLst>
          </p:cNvPr>
          <p:cNvCxnSpPr>
            <a:cxnSpLocks/>
          </p:cNvCxnSpPr>
          <p:nvPr/>
        </p:nvCxnSpPr>
        <p:spPr>
          <a:xfrm flipH="1">
            <a:off x="6441936" y="2807510"/>
            <a:ext cx="850007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53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A54609-DBDC-167E-4B29-8C6F1F5C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14" y="690333"/>
            <a:ext cx="8761413" cy="706964"/>
          </a:xfrm>
        </p:spPr>
        <p:txBody>
          <a:bodyPr/>
          <a:lstStyle/>
          <a:p>
            <a:r>
              <a:rPr lang="en-CA" dirty="0"/>
              <a:t>Screenshots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13CE0F-A885-FCF8-2F14-7D73C49DA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1" y="1741868"/>
            <a:ext cx="6479472" cy="3462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0DDC72-FE08-4AF9-6273-5ADD39A8A644}"/>
              </a:ext>
            </a:extLst>
          </p:cNvPr>
          <p:cNvSpPr txBox="1"/>
          <p:nvPr/>
        </p:nvSpPr>
        <p:spPr>
          <a:xfrm>
            <a:off x="6722773" y="2307926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SHOPPING CART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72226D-509D-0E33-4DCB-752B587DB164}"/>
              </a:ext>
            </a:extLst>
          </p:cNvPr>
          <p:cNvCxnSpPr>
            <a:cxnSpLocks/>
          </p:cNvCxnSpPr>
          <p:nvPr/>
        </p:nvCxnSpPr>
        <p:spPr>
          <a:xfrm flipH="1">
            <a:off x="6858004" y="2762435"/>
            <a:ext cx="1261607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2A0582B-706E-CC36-D704-E4693D665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30" y="3429000"/>
            <a:ext cx="5831621" cy="3120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8115C-67B8-CD87-D0BE-32F1BC22CBAE}"/>
              </a:ext>
            </a:extLst>
          </p:cNvPr>
          <p:cNvSpPr txBox="1"/>
          <p:nvPr/>
        </p:nvSpPr>
        <p:spPr>
          <a:xfrm>
            <a:off x="4574828" y="532305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ORDERS PAGE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8D8516-28F5-6D83-022D-526F8672F9D2}"/>
              </a:ext>
            </a:extLst>
          </p:cNvPr>
          <p:cNvCxnSpPr>
            <a:cxnSpLocks/>
          </p:cNvCxnSpPr>
          <p:nvPr/>
        </p:nvCxnSpPr>
        <p:spPr>
          <a:xfrm>
            <a:off x="4703097" y="5725974"/>
            <a:ext cx="127270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2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A54609-DBDC-167E-4B29-8C6F1F5C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14" y="690333"/>
            <a:ext cx="8761413" cy="706964"/>
          </a:xfrm>
        </p:spPr>
        <p:txBody>
          <a:bodyPr/>
          <a:lstStyle/>
          <a:p>
            <a:r>
              <a:rPr lang="en-CA" dirty="0"/>
              <a:t>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20737-51E9-491C-05D4-89EC842A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21" y="1725768"/>
            <a:ext cx="6151809" cy="3276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33DE1-4B6C-4E17-6646-B3C7A03A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09" y="2420308"/>
            <a:ext cx="4986880" cy="1887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87A73C-BF49-D0BF-7804-35DC447151D6}"/>
              </a:ext>
            </a:extLst>
          </p:cNvPr>
          <p:cNvSpPr txBox="1"/>
          <p:nvPr/>
        </p:nvSpPr>
        <p:spPr>
          <a:xfrm>
            <a:off x="2363274" y="5205672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CONTACT 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53EB8C-4DF7-3B5C-CDC1-18673C6F7E9F}"/>
              </a:ext>
            </a:extLst>
          </p:cNvPr>
          <p:cNvCxnSpPr>
            <a:cxnSpLocks/>
          </p:cNvCxnSpPr>
          <p:nvPr/>
        </p:nvCxnSpPr>
        <p:spPr>
          <a:xfrm flipV="1">
            <a:off x="4101402" y="5150001"/>
            <a:ext cx="0" cy="70181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53EAC4-4FEC-E6E2-08F9-C01442A446F4}"/>
              </a:ext>
            </a:extLst>
          </p:cNvPr>
          <p:cNvSpPr txBox="1"/>
          <p:nvPr/>
        </p:nvSpPr>
        <p:spPr>
          <a:xfrm>
            <a:off x="7451067" y="5667150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MESSAGE SUCCCESS MESSAGE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A0402C-C6D8-E87E-681D-C124EAFF5CAD}"/>
              </a:ext>
            </a:extLst>
          </p:cNvPr>
          <p:cNvCxnSpPr>
            <a:cxnSpLocks/>
          </p:cNvCxnSpPr>
          <p:nvPr/>
        </p:nvCxnSpPr>
        <p:spPr>
          <a:xfrm flipV="1">
            <a:off x="11047407" y="5390338"/>
            <a:ext cx="0" cy="70181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046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A54609-DBDC-167E-4B29-8C6F1F5C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14" y="690333"/>
            <a:ext cx="8761413" cy="706964"/>
          </a:xfrm>
        </p:spPr>
        <p:txBody>
          <a:bodyPr/>
          <a:lstStyle/>
          <a:p>
            <a:r>
              <a:rPr lang="en-CA" dirty="0"/>
              <a:t>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07332-86B6-D198-B36B-18CC04AF4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62" y="2157211"/>
            <a:ext cx="7926876" cy="4257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9DBCF-0D28-3B18-3144-528715357E09}"/>
              </a:ext>
            </a:extLst>
          </p:cNvPr>
          <p:cNvSpPr txBox="1"/>
          <p:nvPr/>
        </p:nvSpPr>
        <p:spPr>
          <a:xfrm>
            <a:off x="1023871" y="3132174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ABOUT US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396C48-B478-C4AB-2012-D372E92412F5}"/>
              </a:ext>
            </a:extLst>
          </p:cNvPr>
          <p:cNvCxnSpPr>
            <a:cxnSpLocks/>
          </p:cNvCxnSpPr>
          <p:nvPr/>
        </p:nvCxnSpPr>
        <p:spPr>
          <a:xfrm>
            <a:off x="1140370" y="3501506"/>
            <a:ext cx="99219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42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AA074C87-A2AD-2E6E-0B88-78C4246C5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778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68CA7B-2B0F-788E-035C-C60BF141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CA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A4B2-86F5-4127-2E26-551AA7F2E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1" y="2619487"/>
            <a:ext cx="4472922" cy="4991547"/>
          </a:xfrm>
        </p:spPr>
        <p:txBody>
          <a:bodyPr>
            <a:normAutofit/>
          </a:bodyPr>
          <a:lstStyle/>
          <a:p>
            <a:r>
              <a:rPr lang="en-CA" sz="2400" b="1" dirty="0"/>
              <a:t>ECLIPSE</a:t>
            </a:r>
          </a:p>
          <a:p>
            <a:r>
              <a:rPr lang="en-CA" sz="2400" b="1" i="0" dirty="0">
                <a:effectLst/>
              </a:rPr>
              <a:t>JAVA</a:t>
            </a:r>
          </a:p>
          <a:p>
            <a:r>
              <a:rPr lang="en-CA" sz="2400" b="1" i="0" dirty="0">
                <a:effectLst/>
              </a:rPr>
              <a:t>JSP</a:t>
            </a:r>
          </a:p>
          <a:p>
            <a:r>
              <a:rPr lang="en-CA" sz="2400" b="1" i="0" dirty="0">
                <a:effectLst/>
              </a:rPr>
              <a:t>MYSQL</a:t>
            </a:r>
          </a:p>
          <a:p>
            <a:r>
              <a:rPr lang="en-CA" sz="2400" b="1" i="0" dirty="0">
                <a:effectLst/>
              </a:rPr>
              <a:t>DAO </a:t>
            </a:r>
          </a:p>
          <a:p>
            <a:r>
              <a:rPr lang="en-CA" sz="2400" b="1" i="0" dirty="0">
                <a:effectLst/>
              </a:rPr>
              <a:t>SERVLETS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197442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5435-4FBD-B427-12C2-51D25C96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36" y="812303"/>
            <a:ext cx="8761413" cy="706964"/>
          </a:xfrm>
        </p:spPr>
        <p:txBody>
          <a:bodyPr/>
          <a:lstStyle/>
          <a:p>
            <a:r>
              <a:rPr lang="en-CA" dirty="0"/>
              <a:t>User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8D934CC-CB57-FB6E-67F0-B2F9F72A8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327371"/>
              </p:ext>
            </p:extLst>
          </p:nvPr>
        </p:nvGraphicFramePr>
        <p:xfrm>
          <a:off x="1082936" y="1680632"/>
          <a:ext cx="10026128" cy="4803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782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671C-6DB8-A31A-36E1-C07982DD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15" y="245623"/>
            <a:ext cx="10058400" cy="1371600"/>
          </a:xfrm>
        </p:spPr>
        <p:txBody>
          <a:bodyPr/>
          <a:lstStyle/>
          <a:p>
            <a:r>
              <a:rPr lang="en-CA" dirty="0"/>
              <a:t>UML DIAGRAM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4A362B-C788-7801-22E7-A7E337E14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502093"/>
              </p:ext>
            </p:extLst>
          </p:nvPr>
        </p:nvGraphicFramePr>
        <p:xfrm>
          <a:off x="648237" y="1485557"/>
          <a:ext cx="1688973" cy="1476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73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5343">
                <a:tc>
                  <a:txBody>
                    <a:bodyPr/>
                    <a:lstStyle/>
                    <a:p>
                      <a:r>
                        <a:rPr lang="en-CA" sz="14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UserDoa</a:t>
                      </a:r>
                      <a:endParaRPr lang="en-CA" sz="14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3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createUser</a:t>
                      </a:r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()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295343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getUser</a:t>
                      </a:r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()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295343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updateUser</a:t>
                      </a:r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()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295343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deleteUser</a:t>
                      </a:r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() 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49223E-96AD-6A49-C633-E04B3A150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000746"/>
              </p:ext>
            </p:extLst>
          </p:nvPr>
        </p:nvGraphicFramePr>
        <p:xfrm>
          <a:off x="2504155" y="1481654"/>
          <a:ext cx="2020622" cy="147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622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5344">
                <a:tc>
                  <a:txBody>
                    <a:bodyPr/>
                    <a:lstStyle/>
                    <a:p>
                      <a:r>
                        <a:rPr lang="en-CA" sz="14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ProductDoa</a:t>
                      </a:r>
                      <a:endParaRPr lang="en-CA" sz="14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getSingleProduct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getTotalCartPrice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getCartProducts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getAllProducts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04A828-480C-788B-0113-20253603D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18188"/>
              </p:ext>
            </p:extLst>
          </p:nvPr>
        </p:nvGraphicFramePr>
        <p:xfrm>
          <a:off x="4691718" y="1481654"/>
          <a:ext cx="2088811" cy="147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811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5344">
                <a:tc>
                  <a:txBody>
                    <a:bodyPr/>
                    <a:lstStyle/>
                    <a:p>
                      <a:r>
                        <a:rPr lang="en-CA" sz="14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OrderDoa</a:t>
                      </a:r>
                      <a:endParaRPr lang="en-CA" sz="14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insertOrder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u="none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u="none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userOrders</a:t>
                      </a:r>
                      <a:r>
                        <a:rPr lang="en-CA" sz="1400" u="none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u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cancelOrder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()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updateOrder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3241AF-5C39-6D28-C2E2-48D3F188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13743"/>
              </p:ext>
            </p:extLst>
          </p:nvPr>
        </p:nvGraphicFramePr>
        <p:xfrm>
          <a:off x="6953554" y="1481654"/>
          <a:ext cx="2258811" cy="147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811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Cart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items: List&lt;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CartItem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&gt;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u="none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u="none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addToCart</a:t>
                      </a:r>
                      <a:r>
                        <a:rPr lang="en-CA" sz="1400" u="none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u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removeFromCart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+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clearCart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()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1A4826-4B7F-C3F4-D79B-4D68460A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68674"/>
              </p:ext>
            </p:extLst>
          </p:nvPr>
        </p:nvGraphicFramePr>
        <p:xfrm>
          <a:off x="648237" y="4054177"/>
          <a:ext cx="1688977" cy="1772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77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User - Class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userId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: int 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u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username: String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password: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Strin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email: String 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role: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UserRole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667634412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23CAD6-B97C-CC35-AC55-42FEF861FD0C}"/>
              </a:ext>
            </a:extLst>
          </p:cNvPr>
          <p:cNvCxnSpPr>
            <a:cxnSpLocks/>
          </p:cNvCxnSpPr>
          <p:nvPr/>
        </p:nvCxnSpPr>
        <p:spPr>
          <a:xfrm>
            <a:off x="1403798" y="3245479"/>
            <a:ext cx="0" cy="46363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5D1A75E-D157-D8AE-A997-49E812BAD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05930"/>
              </p:ext>
            </p:extLst>
          </p:nvPr>
        </p:nvGraphicFramePr>
        <p:xfrm>
          <a:off x="2504155" y="4050274"/>
          <a:ext cx="2020622" cy="147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622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Product - Class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productId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: int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name: String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category: String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price: double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13BC80-CE16-2CD3-6251-8BCD52012DB1}"/>
              </a:ext>
            </a:extLst>
          </p:cNvPr>
          <p:cNvCxnSpPr>
            <a:cxnSpLocks/>
          </p:cNvCxnSpPr>
          <p:nvPr/>
        </p:nvCxnSpPr>
        <p:spPr>
          <a:xfrm>
            <a:off x="3468710" y="3245479"/>
            <a:ext cx="0" cy="46363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6DC06F0-56DB-71D0-3E5D-3C27B550C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659057"/>
              </p:ext>
            </p:extLst>
          </p:nvPr>
        </p:nvGraphicFramePr>
        <p:xfrm>
          <a:off x="4691718" y="4050274"/>
          <a:ext cx="2088811" cy="1772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811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Order - Class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orderId</a:t>
                      </a:r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int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961677462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userId</a:t>
                      </a:r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int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578632267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status: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OrderStatus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191118356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date: String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935737824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items: List&lt;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CartItem</a:t>
                      </a:r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&gt;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28649128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BDFD62D-CE8B-1ACA-B111-2E3F1CDF0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79826"/>
              </p:ext>
            </p:extLst>
          </p:nvPr>
        </p:nvGraphicFramePr>
        <p:xfrm>
          <a:off x="6953554" y="4050274"/>
          <a:ext cx="2258811" cy="117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811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1298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Cart - Class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productId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: int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u="none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quantity: int</a:t>
                      </a:r>
                      <a:endParaRPr lang="en-CA" sz="1400" u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price: double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425292-98C9-9DC0-B05E-80D4AA8501B2}"/>
              </a:ext>
            </a:extLst>
          </p:cNvPr>
          <p:cNvCxnSpPr>
            <a:cxnSpLocks/>
          </p:cNvCxnSpPr>
          <p:nvPr/>
        </p:nvCxnSpPr>
        <p:spPr>
          <a:xfrm>
            <a:off x="5720366" y="3245479"/>
            <a:ext cx="0" cy="46363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43C265-3A41-DF4D-85FB-EB4EFC424B9A}"/>
              </a:ext>
            </a:extLst>
          </p:cNvPr>
          <p:cNvCxnSpPr>
            <a:cxnSpLocks/>
          </p:cNvCxnSpPr>
          <p:nvPr/>
        </p:nvCxnSpPr>
        <p:spPr>
          <a:xfrm>
            <a:off x="8077915" y="3245479"/>
            <a:ext cx="0" cy="46363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98F8FB-D158-EAB3-E63A-2CE96CAB3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14814"/>
              </p:ext>
            </p:extLst>
          </p:nvPr>
        </p:nvGraphicFramePr>
        <p:xfrm>
          <a:off x="9385390" y="1481654"/>
          <a:ext cx="2202950" cy="2098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950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5343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About Us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3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images: Image[]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295343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paragraphs: String[] 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295343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setImages</a:t>
                      </a:r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(images: Image[]): void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295343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 </a:t>
                      </a:r>
                      <a:r>
                        <a:rPr lang="en-CA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setParagraphs</a:t>
                      </a:r>
                      <a:r>
                        <a:rPr lang="en-CA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(paragraphs: String[]): void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BB5EFE-2D39-A8AF-DBD8-267BCCF47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1427"/>
              </p:ext>
            </p:extLst>
          </p:nvPr>
        </p:nvGraphicFramePr>
        <p:xfrm>
          <a:off x="9385390" y="4050274"/>
          <a:ext cx="2202950" cy="1090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950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29534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Contact Us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en-CA" sz="14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contactForm</a:t>
                      </a:r>
                      <a:r>
                        <a:rPr lang="en-CA" sz="14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: Form</a:t>
                      </a:r>
                      <a:endParaRPr lang="en-CA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295344">
                <a:tc>
                  <a:txBody>
                    <a:bodyPr/>
                    <a:lstStyle/>
                    <a:p>
                      <a:r>
                        <a:rPr lang="en-CA" sz="1400" u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 </a:t>
                      </a:r>
                      <a:r>
                        <a:rPr lang="en-CA" sz="1400" u="non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setContactForm</a:t>
                      </a:r>
                      <a:r>
                        <a:rPr lang="en-CA" sz="1400" u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(form: Form): void</a:t>
                      </a:r>
                    </a:p>
                  </a:txBody>
                  <a:tcPr marL="72824" marR="72824" marT="36412" marB="36412"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15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71DD0-33D0-D111-8123-EF953E6C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84" y="482290"/>
            <a:ext cx="10058400" cy="1371600"/>
          </a:xfrm>
        </p:spPr>
        <p:txBody>
          <a:bodyPr/>
          <a:lstStyle/>
          <a:p>
            <a:r>
              <a:rPr lang="en-CA" dirty="0"/>
              <a:t>DATABASE DIAGRAM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0DB4BC-0B9B-A3B2-9017-391FADF76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29935"/>
              </p:ext>
            </p:extLst>
          </p:nvPr>
        </p:nvGraphicFramePr>
        <p:xfrm>
          <a:off x="573117" y="2361112"/>
          <a:ext cx="212071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713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OrderID</a:t>
                      </a:r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CA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PurchaseID</a:t>
                      </a:r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UserID</a:t>
                      </a:r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CA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OrderQuantity</a:t>
                      </a:r>
                      <a:endParaRPr lang="en-CA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OrderDate</a:t>
                      </a:r>
                      <a:endParaRPr lang="en-CA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475885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9B8064-3D3D-11AA-72DF-20A3FEED7F66}"/>
              </a:ext>
            </a:extLst>
          </p:cNvPr>
          <p:cNvCxnSpPr>
            <a:cxnSpLocks/>
          </p:cNvCxnSpPr>
          <p:nvPr/>
        </p:nvCxnSpPr>
        <p:spPr>
          <a:xfrm flipV="1">
            <a:off x="2780767" y="2936174"/>
            <a:ext cx="1104366" cy="701899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423AC3-DFC3-0392-B1F8-22E9C4709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0812"/>
              </p:ext>
            </p:extLst>
          </p:nvPr>
        </p:nvGraphicFramePr>
        <p:xfrm>
          <a:off x="6563940" y="2361112"/>
          <a:ext cx="212071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713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ProductID</a:t>
                      </a:r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 </a:t>
                      </a:r>
                      <a:r>
                        <a:rPr lang="en-CA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CategoryID</a:t>
                      </a:r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CA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FK</a:t>
                      </a:r>
                      <a:endParaRPr lang="en-CA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3025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891899-A0AB-130B-0CD0-5E2616250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18869"/>
              </p:ext>
            </p:extLst>
          </p:nvPr>
        </p:nvGraphicFramePr>
        <p:xfrm>
          <a:off x="3988166" y="2361112"/>
          <a:ext cx="21207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713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UserID</a:t>
                      </a:r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 </a:t>
                      </a:r>
                      <a:r>
                        <a:rPr lang="en-CA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PK</a:t>
                      </a:r>
                      <a:endParaRPr lang="en-CA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BD186C-FF85-31EF-1D1A-F3209683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16558"/>
              </p:ext>
            </p:extLst>
          </p:nvPr>
        </p:nvGraphicFramePr>
        <p:xfrm>
          <a:off x="9523928" y="2361112"/>
          <a:ext cx="21207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713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Categorgies</a:t>
                      </a:r>
                      <a:endParaRPr lang="en-CA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CategoryID</a:t>
                      </a:r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 </a:t>
                      </a:r>
                      <a:r>
                        <a:rPr lang="en-CA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DDFB2B-541A-9E83-E7EB-E32E88625569}"/>
              </a:ext>
            </a:extLst>
          </p:cNvPr>
          <p:cNvCxnSpPr>
            <a:cxnSpLocks/>
          </p:cNvCxnSpPr>
          <p:nvPr/>
        </p:nvCxnSpPr>
        <p:spPr>
          <a:xfrm flipV="1">
            <a:off x="8754418" y="2878428"/>
            <a:ext cx="682573" cy="81545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9A55CD-3E4E-783F-1C71-80A3AE5D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46304"/>
              </p:ext>
            </p:extLst>
          </p:nvPr>
        </p:nvGraphicFramePr>
        <p:xfrm>
          <a:off x="9523927" y="4658139"/>
          <a:ext cx="21207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713">
                  <a:extLst>
                    <a:ext uri="{9D8B030D-6E8A-4147-A177-3AD203B41FA5}">
                      <a16:colId xmlns:a16="http://schemas.microsoft.com/office/drawing/2014/main" val="2921524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4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CA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MessageID</a:t>
                      </a:r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 </a:t>
                      </a:r>
                      <a:r>
                        <a:rPr lang="en-CA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PK</a:t>
                      </a:r>
                      <a:endParaRPr lang="en-CA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3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5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1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90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2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E5536-DC33-0BD2-2EF5-7B06797A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90" y="2427404"/>
            <a:ext cx="3161016" cy="16320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A2B7E0AF-A60B-0255-2530-F3570AA5E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1" y="1340020"/>
            <a:ext cx="7431110" cy="41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2F39F5C7-F6F0-E69D-E8D2-FB5D28FE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23" y="1306381"/>
            <a:ext cx="7547091" cy="42452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8B0BF8-8CC1-38B0-C142-BC668C860528}"/>
              </a:ext>
            </a:extLst>
          </p:cNvPr>
          <p:cNvSpPr txBox="1">
            <a:spLocks/>
          </p:cNvSpPr>
          <p:nvPr/>
        </p:nvSpPr>
        <p:spPr bwMode="gray">
          <a:xfrm>
            <a:off x="8335859" y="2612974"/>
            <a:ext cx="3161016" cy="16320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rgbClr val="EBEBEB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87729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68B0BF8-8CC1-38B0-C142-BC668C860528}"/>
              </a:ext>
            </a:extLst>
          </p:cNvPr>
          <p:cNvSpPr txBox="1">
            <a:spLocks/>
          </p:cNvSpPr>
          <p:nvPr/>
        </p:nvSpPr>
        <p:spPr bwMode="gray">
          <a:xfrm>
            <a:off x="8335859" y="2612974"/>
            <a:ext cx="3161016" cy="16320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rgbClr val="EBEBEB"/>
                </a:solidFill>
              </a:rPr>
              <a:t>Item Already In Cart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55FA5E8-56D2-0CFD-FED0-1FAF6032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2" y="1310949"/>
            <a:ext cx="7534521" cy="42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49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3268</TotalTime>
  <Words>426</Words>
  <Application>Microsoft Office PowerPoint</Application>
  <PresentationFormat>Widescreen</PresentationFormat>
  <Paragraphs>141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Century Gothic</vt:lpstr>
      <vt:lpstr>Roboto</vt:lpstr>
      <vt:lpstr>Wingdings</vt:lpstr>
      <vt:lpstr>Wingdings 3</vt:lpstr>
      <vt:lpstr>Ion Boardroom</vt:lpstr>
      <vt:lpstr>ADVANCED JAVA PROJECT - SHOPPING CART</vt:lpstr>
      <vt:lpstr>OBJECTIVE</vt:lpstr>
      <vt:lpstr>TOOLS</vt:lpstr>
      <vt:lpstr>User Flow</vt:lpstr>
      <vt:lpstr>UML DIAGRAM</vt:lpstr>
      <vt:lpstr>DATABASE DIAGRAM</vt:lpstr>
      <vt:lpstr>Home Page</vt:lpstr>
      <vt:lpstr>PowerPoint Presentation</vt:lpstr>
      <vt:lpstr>PowerPoint Presentation</vt:lpstr>
      <vt:lpstr>Shopping Cart Page</vt:lpstr>
      <vt:lpstr>Orders Page</vt:lpstr>
      <vt:lpstr>Login Page</vt:lpstr>
      <vt:lpstr>Create Account</vt:lpstr>
      <vt:lpstr>Logout Page</vt:lpstr>
      <vt:lpstr>Contact Us Page</vt:lpstr>
      <vt:lpstr>Message Sent</vt:lpstr>
      <vt:lpstr>About Us Page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CART</dc:title>
  <dc:creator>Shanelle Haye</dc:creator>
  <cp:lastModifiedBy>Shanelle Haye</cp:lastModifiedBy>
  <cp:revision>2</cp:revision>
  <dcterms:created xsi:type="dcterms:W3CDTF">2023-11-22T17:53:32Z</dcterms:created>
  <dcterms:modified xsi:type="dcterms:W3CDTF">2023-11-30T16:24:45Z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